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  <p:sldMasterId id="2147483710" r:id="rId6"/>
    <p:sldMasterId id="2147483722" r:id="rId7"/>
  </p:sldMasterIdLst>
  <p:sldIdLst>
    <p:sldId id="284" r:id="rId8"/>
    <p:sldId id="275" r:id="rId9"/>
    <p:sldId id="265" r:id="rId10"/>
    <p:sldId id="287" r:id="rId11"/>
    <p:sldId id="277" r:id="rId12"/>
    <p:sldId id="268" r:id="rId13"/>
    <p:sldId id="278" r:id="rId14"/>
    <p:sldId id="273" r:id="rId15"/>
    <p:sldId id="280" r:id="rId16"/>
    <p:sldId id="282" r:id="rId17"/>
    <p:sldId id="281" r:id="rId18"/>
    <p:sldId id="262" r:id="rId19"/>
    <p:sldId id="286" r:id="rId20"/>
    <p:sldId id="258" r:id="rId21"/>
    <p:sldId id="266" r:id="rId22"/>
    <p:sldId id="267" r:id="rId23"/>
    <p:sldId id="256" r:id="rId24"/>
    <p:sldId id="263" r:id="rId25"/>
    <p:sldId id="290" r:id="rId26"/>
    <p:sldId id="288" r:id="rId27"/>
    <p:sldId id="289" r:id="rId28"/>
    <p:sldId id="269" r:id="rId29"/>
    <p:sldId id="270" r:id="rId30"/>
    <p:sldId id="271" r:id="rId31"/>
    <p:sldId id="272" r:id="rId32"/>
    <p:sldId id="257" r:id="rId33"/>
    <p:sldId id="259" r:id="rId34"/>
    <p:sldId id="260" r:id="rId35"/>
    <p:sldId id="261" r:id="rId36"/>
    <p:sldId id="274" r:id="rId37"/>
    <p:sldId id="27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717"/>
    <a:srgbClr val="CCCC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60179977502811"/>
          <c:y val="4.576271186440678E-2"/>
          <c:w val="0.80427446569178851"/>
          <c:h val="0.8745762711864406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00"/>
              </a:solidFill>
              <a:ln w="38100"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120</c:v>
                </c:pt>
                <c:pt idx="1">
                  <c:v>110</c:v>
                </c:pt>
                <c:pt idx="2">
                  <c:v>100</c:v>
                </c:pt>
                <c:pt idx="3">
                  <c:v>50</c:v>
                </c:pt>
                <c:pt idx="4">
                  <c:v>20</c:v>
                </c:pt>
                <c:pt idx="5">
                  <c:v>20</c:v>
                </c:pt>
                <c:pt idx="6">
                  <c:v>40</c:v>
                </c:pt>
                <c:pt idx="7">
                  <c:v>90</c:v>
                </c:pt>
                <c:pt idx="8">
                  <c:v>100</c:v>
                </c:pt>
                <c:pt idx="9">
                  <c:v>85</c:v>
                </c:pt>
                <c:pt idx="10">
                  <c:v>70</c:v>
                </c:pt>
                <c:pt idx="11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13792"/>
        <c:axId val="145732352"/>
      </c:lineChart>
      <c:catAx>
        <c:axId val="14571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732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732352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55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800" dirty="0">
                    <a:latin typeface="Trebuchet MS" pitchFamily="34" charset="0"/>
                  </a:rPr>
                  <a:t>HOW MANY YEARS HAVE WE GOT</a:t>
                </a:r>
                <a:r>
                  <a:rPr lang="en-GB" sz="1800" dirty="0" smtClean="0">
                    <a:latin typeface="Trebuchet MS" pitchFamily="34" charset="0"/>
                  </a:rPr>
                  <a:t>?</a:t>
                </a:r>
              </a:p>
              <a:p>
                <a:pPr>
                  <a:defRPr sz="255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800" dirty="0" smtClean="0">
                    <a:latin typeface="Trebuchet MS" pitchFamily="34" charset="0"/>
                  </a:rPr>
                  <a:t>WHICH HORSE IS WINNING?</a:t>
                </a:r>
                <a:endParaRPr lang="en-GB" sz="1800" dirty="0">
                  <a:latin typeface="Trebuchet MS" pitchFamily="34" charset="0"/>
                </a:endParaRPr>
              </a:p>
            </c:rich>
          </c:tx>
          <c:layout>
            <c:manualLayout>
              <c:xMode val="edge"/>
              <c:yMode val="edge"/>
              <c:x val="1.2373453318335208E-2"/>
              <c:y val="6.4406779661016947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713792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D20C-86CC-4FED-800A-DFE42ADB918D}" type="datetimeFigureOut">
              <a:rPr lang="en-GB" smtClean="0"/>
              <a:t>08/02/2014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70C8-9C53-40EB-ABEB-A37FB3F12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7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D20C-86CC-4FED-800A-DFE42ADB918D}" type="datetimeFigureOut">
              <a:rPr lang="en-GB" smtClean="0"/>
              <a:t>08/02/2014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70C8-9C53-40EB-ABEB-A37FB3F12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57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D20C-86CC-4FED-800A-DFE42ADB918D}" type="datetimeFigureOut">
              <a:rPr lang="en-GB" smtClean="0"/>
              <a:t>08/02/2014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70C8-9C53-40EB-ABEB-A37FB3F12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6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C91AF-EDD7-4AF9-9906-272FC0BF42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5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7DF04-0153-41D5-827F-EE540C5AF1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22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193-D93F-4218-9397-2AAEA31197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20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28A0D-3793-46F9-90FA-B0AC7CDEB44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18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1EA82-4F90-4F8A-BDE1-FB4B5D66AF8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9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57E2F-96DF-49B0-BF39-9C0D359377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16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D53F9-BA2E-4CE7-9C6B-ACF3B6F3873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60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7A559-177F-410F-9937-D4023FFA22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0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D20C-86CC-4FED-800A-DFE42ADB918D}" type="datetimeFigureOut">
              <a:rPr lang="en-GB" smtClean="0"/>
              <a:t>08/02/2014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70C8-9C53-40EB-ABEB-A37FB3F12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5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B73D6-FEA3-4145-A5FF-C9722F1B02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56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6E71-E269-4BD9-B3F6-A140708687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8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4CF19-80BA-4E31-A30A-E526F72A54A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A0E47-546E-4BAA-982F-463D6EF31A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1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252F-70C0-491A-ACDE-9CBB32EC282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96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92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09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04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24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6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D20C-86CC-4FED-800A-DFE42ADB918D}" type="datetimeFigureOut">
              <a:rPr lang="en-GB" smtClean="0"/>
              <a:t>08/02/2014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70C8-9C53-40EB-ABEB-A37FB3F12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653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24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18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22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65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49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34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E076A-46B3-43F0-A5AA-B7C1D3D395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62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86D8-907B-4B65-AACF-4DF87A3694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48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FA76-41D1-4C27-8467-3E6F2017B2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64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C45E-DEB7-4488-A433-B05CFD7FCC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3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D20C-86CC-4FED-800A-DFE42ADB918D}" type="datetimeFigureOut">
              <a:rPr lang="en-GB" smtClean="0"/>
              <a:t>08/02/2014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70C8-9C53-40EB-ABEB-A37FB3F12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3389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50B31-CD7C-421E-83BC-54AFD6D064C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14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6DD31-4144-4DC0-9D36-96C73B0BF84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58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CB01F-136F-4810-9063-755406DEEA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34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7D3C5-F328-4776-884F-EFAB61DA6E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00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F56FA-2E19-46D5-B298-6D630BC395D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05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00AAB-D155-442E-B2E0-F1047B3FAD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41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E7255-AF20-4C02-BB3D-2B4CDE26C2F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58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48E3-916B-4732-A02E-0D08027AE0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C7C-8CDA-4D28-922B-AFB92ADED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49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48E3-916B-4732-A02E-0D08027AE0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C7C-8CDA-4D28-922B-AFB92ADED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54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48E3-916B-4732-A02E-0D08027AE0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C7C-8CDA-4D28-922B-AFB92ADED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5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D20C-86CC-4FED-800A-DFE42ADB918D}" type="datetimeFigureOut">
              <a:rPr lang="en-GB" smtClean="0"/>
              <a:t>08/02/2014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70C8-9C53-40EB-ABEB-A37FB3F12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73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48E3-916B-4732-A02E-0D08027AE0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C7C-8CDA-4D28-922B-AFB92ADED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60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48E3-916B-4732-A02E-0D08027AE0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C7C-8CDA-4D28-922B-AFB92ADED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405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48E3-916B-4732-A02E-0D08027AE0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C7C-8CDA-4D28-922B-AFB92ADED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363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48E3-916B-4732-A02E-0D08027AE0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C7C-8CDA-4D28-922B-AFB92ADED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72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48E3-916B-4732-A02E-0D08027AE0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C7C-8CDA-4D28-922B-AFB92ADED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56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48E3-916B-4732-A02E-0D08027AE0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C7C-8CDA-4D28-922B-AFB92ADED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27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48E3-916B-4732-A02E-0D08027AE0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C7C-8CDA-4D28-922B-AFB92ADED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01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48E3-916B-4732-A02E-0D08027AE0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FC7C-8CDA-4D28-922B-AFB92ADED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29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F55C2-02DF-4EFE-9E69-5959E4C5E83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24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5018-7CE2-4446-823F-208E3F0F9A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1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D20C-86CC-4FED-800A-DFE42ADB918D}" type="datetimeFigureOut">
              <a:rPr lang="en-GB" smtClean="0"/>
              <a:t>08/02/2014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70C8-9C53-40EB-ABEB-A37FB3F12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84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2431A-E7DE-4381-83C5-210C0287EF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494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0F21E-1A3A-4C78-A036-3ACBE1D0A9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673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3F4B0-F121-461B-9CCE-2A04C453AB3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344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84AC0-DE87-4979-AD47-BC04838EEE4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424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530A5-8108-4CF0-9E44-6C9B34D437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07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6D4D7-73FA-4997-A716-DB288C45CFF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01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2F695-F94F-422F-B29B-B9BF06AACB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4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C200F-E59F-4A9A-BC53-0B7D58B810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45A81-907B-48CD-A264-61C319E2021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99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39C0E-955E-4D82-9DFE-9A151E0CEB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9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D20C-86CC-4FED-800A-DFE42ADB918D}" type="datetimeFigureOut">
              <a:rPr lang="en-GB" smtClean="0"/>
              <a:t>08/02/2014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70C8-9C53-40EB-ABEB-A37FB3F12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455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4B41B-8C1E-4BE1-8A6C-FB214BCA807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8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BFC48-D8FE-4C37-B231-A2DF560CF1E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093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EFC3A-A9EF-49BF-9A0A-02DBC9A1C9E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872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3E7A4-9DBE-41B1-8F46-CFF7F1956B3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90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0EBEF-9AD3-48E8-9E17-11DC4613C17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754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E2403-29BA-40C1-B53D-DDC05C79A31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922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E7232-C5BC-4E06-8EAC-E811315BCBD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029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4F749-CA4A-4FE3-A20F-CAA9CB22395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374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FD1CF-A2A9-4A1F-95BD-C03F0922280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636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5D195-F486-482A-9F30-F1767EA5003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5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D20C-86CC-4FED-800A-DFE42ADB918D}" type="datetimeFigureOut">
              <a:rPr lang="en-GB" smtClean="0"/>
              <a:t>08/02/2014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70C8-9C53-40EB-ABEB-A37FB3F12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26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D20C-86CC-4FED-800A-DFE42ADB918D}" type="datetimeFigureOut">
              <a:rPr lang="en-GB" smtClean="0"/>
              <a:t>08/02/2014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70C8-9C53-40EB-ABEB-A37FB3F12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3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7D20C-86CC-4FED-800A-DFE42ADB918D}" type="datetimeFigureOut">
              <a:rPr lang="en-GB" smtClean="0"/>
              <a:t>08/02/2014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70C8-9C53-40EB-ABEB-A37FB3F12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0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36C230-F1D6-4232-ADA9-53DB48F01670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28E7-CA3E-4316-86A1-A9055113D86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C22EC-D8A4-486E-B73F-236F4BB0003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18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FCAFEA-4D24-4F03-AA3E-6090F8D3DBD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0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B48E3-916B-4732-A02E-0D08027AE0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EFC7C-8CDA-4D28-922B-AFB92ADED5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2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E57A5-D4C0-4151-B68A-FFD7F950807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5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0D79A0-48DD-4F29-9FA7-9969CA0F7E5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7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rofonline.com/vmc/microbial-growth-mai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sites/entrez?cmd=search&amp;db=PubMed&amp;term=%20England%20MH%5bauth%5d" TargetMode="External"/><Relationship Id="rId2" Type="http://schemas.openxmlformats.org/officeDocument/2006/relationships/hyperlink" Target="http://dx.crossref.org/10.1073/pnas.090819710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ncbi.nlm.nih.gov/sites/entrez?cmd=search&amp;db=PubMed&amp;term=%20Pitman%20AJ%5bauth%5d" TargetMode="External"/><Relationship Id="rId4" Type="http://schemas.openxmlformats.org/officeDocument/2006/relationships/hyperlink" Target="http://www.ncbi.nlm.nih.gov/sites/entrez?cmd=search&amp;db=PubMed&amp;term=%20Gupta%20AS%5bauth%5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pload.wikimedia.org/wikipedia/commons/0/0f/Recent_Sea_Level_Rise.png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hyperlink" Target="http://upload.wikimedia.org/wikipedia/commons/5/51/Mauna_Loa_Carbon_Dioxide-en.svg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upload.wikimedia.org/wikipedia/commons/c/cb/Global_Carbon_Emission_by_Type_to_Y2004.png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upload.wikimedia.org/wikipedia/commons/0/06/CO2_increase_rate.pn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t the Statio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5140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6064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rebuchet MS" pitchFamily="34" charset="0"/>
              </a:rPr>
              <a:t>THE NEXT FIFTY YEARS</a:t>
            </a:r>
          </a:p>
          <a:p>
            <a:pPr algn="ctr"/>
            <a:r>
              <a:rPr lang="en-GB" dirty="0" smtClean="0">
                <a:latin typeface="Trebuchet MS" pitchFamily="34" charset="0"/>
              </a:rPr>
              <a:t>Good Grief!</a:t>
            </a:r>
          </a:p>
          <a:p>
            <a:pPr algn="ctr"/>
            <a:endParaRPr lang="en-GB" dirty="0"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073425" y="2764669"/>
            <a:ext cx="3765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Peter </a:t>
            </a:r>
            <a:r>
              <a:rPr lang="en-GB" dirty="0" smtClean="0">
                <a:solidFill>
                  <a:schemeClr val="bg1"/>
                </a:solidFill>
                <a:latin typeface="Trebuchet MS" pitchFamily="34" charset="0"/>
              </a:rPr>
              <a:t>Harper</a:t>
            </a:r>
          </a:p>
          <a:p>
            <a:pPr algn="ctr"/>
            <a:endParaRPr lang="en-GB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Centre for Alternative Technology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6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THE PROBLEM IS DEEPENING</a:t>
            </a:r>
            <a:br>
              <a:rPr lang="en-GB" sz="3600" dirty="0" smtClean="0"/>
            </a:br>
            <a:r>
              <a:rPr lang="en-GB" sz="2800" dirty="0" smtClean="0"/>
              <a:t>and 2°C is already ‘dangerous’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graphics8.nytimes.com/images/2009/02/23/science/embers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" y="1484783"/>
            <a:ext cx="8544014" cy="53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4427984" y="3960352"/>
            <a:ext cx="352839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4609" y="-264900"/>
            <a:ext cx="9505056" cy="568863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9000">
                <a:srgbClr val="0A128C"/>
              </a:gs>
              <a:gs pos="54000">
                <a:srgbClr val="181CC7"/>
              </a:gs>
              <a:gs pos="72000">
                <a:srgbClr val="7005D4"/>
              </a:gs>
              <a:gs pos="95000">
                <a:srgbClr val="8C3D91">
                  <a:lumMod val="6000"/>
                  <a:lumOff val="9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8043" y="4128988"/>
            <a:ext cx="2681749" cy="2299200"/>
          </a:xfrm>
          <a:custGeom>
            <a:avLst/>
            <a:gdLst>
              <a:gd name="connsiteX0" fmla="*/ 0 w 2869457"/>
              <a:gd name="connsiteY0" fmla="*/ 2286179 h 2290613"/>
              <a:gd name="connsiteX1" fmla="*/ 415637 w 2869457"/>
              <a:gd name="connsiteY1" fmla="*/ 2203051 h 2290613"/>
              <a:gd name="connsiteX2" fmla="*/ 1302328 w 2869457"/>
              <a:gd name="connsiteY2" fmla="*/ 1690433 h 2290613"/>
              <a:gd name="connsiteX3" fmla="*/ 1828800 w 2869457"/>
              <a:gd name="connsiteY3" fmla="*/ 1247088 h 2290613"/>
              <a:gd name="connsiteX4" fmla="*/ 2202873 w 2869457"/>
              <a:gd name="connsiteY4" fmla="*/ 873015 h 2290613"/>
              <a:gd name="connsiteX5" fmla="*/ 2355273 w 2869457"/>
              <a:gd name="connsiteY5" fmla="*/ 706760 h 2290613"/>
              <a:gd name="connsiteX6" fmla="*/ 2618510 w 2869457"/>
              <a:gd name="connsiteY6" fmla="*/ 332688 h 2290613"/>
              <a:gd name="connsiteX7" fmla="*/ 2701637 w 2869457"/>
              <a:gd name="connsiteY7" fmla="*/ 194142 h 2290613"/>
              <a:gd name="connsiteX8" fmla="*/ 2867891 w 2869457"/>
              <a:gd name="connsiteY8" fmla="*/ 179 h 2290613"/>
              <a:gd name="connsiteX9" fmla="*/ 2770910 w 2869457"/>
              <a:gd name="connsiteY9" fmla="*/ 166433 h 2290613"/>
              <a:gd name="connsiteX0" fmla="*/ 0 w 3109029"/>
              <a:gd name="connsiteY0" fmla="*/ 2295976 h 2300410"/>
              <a:gd name="connsiteX1" fmla="*/ 415637 w 3109029"/>
              <a:gd name="connsiteY1" fmla="*/ 2212848 h 2300410"/>
              <a:gd name="connsiteX2" fmla="*/ 1302328 w 3109029"/>
              <a:gd name="connsiteY2" fmla="*/ 1700230 h 2300410"/>
              <a:gd name="connsiteX3" fmla="*/ 1828800 w 3109029"/>
              <a:gd name="connsiteY3" fmla="*/ 1256885 h 2300410"/>
              <a:gd name="connsiteX4" fmla="*/ 2202873 w 3109029"/>
              <a:gd name="connsiteY4" fmla="*/ 882812 h 2300410"/>
              <a:gd name="connsiteX5" fmla="*/ 2355273 w 3109029"/>
              <a:gd name="connsiteY5" fmla="*/ 716557 h 2300410"/>
              <a:gd name="connsiteX6" fmla="*/ 2618510 w 3109029"/>
              <a:gd name="connsiteY6" fmla="*/ 342485 h 2300410"/>
              <a:gd name="connsiteX7" fmla="*/ 2701637 w 3109029"/>
              <a:gd name="connsiteY7" fmla="*/ 203939 h 2300410"/>
              <a:gd name="connsiteX8" fmla="*/ 2867891 w 3109029"/>
              <a:gd name="connsiteY8" fmla="*/ 9976 h 2300410"/>
              <a:gd name="connsiteX9" fmla="*/ 3100520 w 3109029"/>
              <a:gd name="connsiteY9" fmla="*/ 80537 h 2300410"/>
              <a:gd name="connsiteX0" fmla="*/ 0 w 3017073"/>
              <a:gd name="connsiteY0" fmla="*/ 2451521 h 2455955"/>
              <a:gd name="connsiteX1" fmla="*/ 415637 w 3017073"/>
              <a:gd name="connsiteY1" fmla="*/ 2368393 h 2455955"/>
              <a:gd name="connsiteX2" fmla="*/ 1302328 w 3017073"/>
              <a:gd name="connsiteY2" fmla="*/ 1855775 h 2455955"/>
              <a:gd name="connsiteX3" fmla="*/ 1828800 w 3017073"/>
              <a:gd name="connsiteY3" fmla="*/ 1412430 h 2455955"/>
              <a:gd name="connsiteX4" fmla="*/ 2202873 w 3017073"/>
              <a:gd name="connsiteY4" fmla="*/ 1038357 h 2455955"/>
              <a:gd name="connsiteX5" fmla="*/ 2355273 w 3017073"/>
              <a:gd name="connsiteY5" fmla="*/ 872102 h 2455955"/>
              <a:gd name="connsiteX6" fmla="*/ 2618510 w 3017073"/>
              <a:gd name="connsiteY6" fmla="*/ 498030 h 2455955"/>
              <a:gd name="connsiteX7" fmla="*/ 2701637 w 3017073"/>
              <a:gd name="connsiteY7" fmla="*/ 359484 h 2455955"/>
              <a:gd name="connsiteX8" fmla="*/ 2867891 w 3017073"/>
              <a:gd name="connsiteY8" fmla="*/ 165521 h 2455955"/>
              <a:gd name="connsiteX9" fmla="*/ 3004827 w 3017073"/>
              <a:gd name="connsiteY9" fmla="*/ 23431 h 2455955"/>
              <a:gd name="connsiteX0" fmla="*/ 0 w 3016439"/>
              <a:gd name="connsiteY0" fmla="*/ 2451521 h 2455955"/>
              <a:gd name="connsiteX1" fmla="*/ 415637 w 3016439"/>
              <a:gd name="connsiteY1" fmla="*/ 2368393 h 2455955"/>
              <a:gd name="connsiteX2" fmla="*/ 1302328 w 3016439"/>
              <a:gd name="connsiteY2" fmla="*/ 1855775 h 2455955"/>
              <a:gd name="connsiteX3" fmla="*/ 1828800 w 3016439"/>
              <a:gd name="connsiteY3" fmla="*/ 1412430 h 2455955"/>
              <a:gd name="connsiteX4" fmla="*/ 2202873 w 3016439"/>
              <a:gd name="connsiteY4" fmla="*/ 1038357 h 2455955"/>
              <a:gd name="connsiteX5" fmla="*/ 2355273 w 3016439"/>
              <a:gd name="connsiteY5" fmla="*/ 872102 h 2455955"/>
              <a:gd name="connsiteX6" fmla="*/ 2618510 w 3016439"/>
              <a:gd name="connsiteY6" fmla="*/ 498030 h 2455955"/>
              <a:gd name="connsiteX7" fmla="*/ 2765432 w 3016439"/>
              <a:gd name="connsiteY7" fmla="*/ 359484 h 2455955"/>
              <a:gd name="connsiteX8" fmla="*/ 2867891 w 3016439"/>
              <a:gd name="connsiteY8" fmla="*/ 165521 h 2455955"/>
              <a:gd name="connsiteX9" fmla="*/ 3004827 w 3016439"/>
              <a:gd name="connsiteY9" fmla="*/ 23431 h 2455955"/>
              <a:gd name="connsiteX0" fmla="*/ 0 w 3016439"/>
              <a:gd name="connsiteY0" fmla="*/ 2536582 h 2537276"/>
              <a:gd name="connsiteX1" fmla="*/ 415637 w 3016439"/>
              <a:gd name="connsiteY1" fmla="*/ 2368393 h 2537276"/>
              <a:gd name="connsiteX2" fmla="*/ 1302328 w 3016439"/>
              <a:gd name="connsiteY2" fmla="*/ 1855775 h 2537276"/>
              <a:gd name="connsiteX3" fmla="*/ 1828800 w 3016439"/>
              <a:gd name="connsiteY3" fmla="*/ 1412430 h 2537276"/>
              <a:gd name="connsiteX4" fmla="*/ 2202873 w 3016439"/>
              <a:gd name="connsiteY4" fmla="*/ 1038357 h 2537276"/>
              <a:gd name="connsiteX5" fmla="*/ 2355273 w 3016439"/>
              <a:gd name="connsiteY5" fmla="*/ 872102 h 2537276"/>
              <a:gd name="connsiteX6" fmla="*/ 2618510 w 3016439"/>
              <a:gd name="connsiteY6" fmla="*/ 498030 h 2537276"/>
              <a:gd name="connsiteX7" fmla="*/ 2765432 w 3016439"/>
              <a:gd name="connsiteY7" fmla="*/ 359484 h 2537276"/>
              <a:gd name="connsiteX8" fmla="*/ 2867891 w 3016439"/>
              <a:gd name="connsiteY8" fmla="*/ 165521 h 2537276"/>
              <a:gd name="connsiteX9" fmla="*/ 3004827 w 3016439"/>
              <a:gd name="connsiteY9" fmla="*/ 23431 h 2537276"/>
              <a:gd name="connsiteX0" fmla="*/ 0 w 2984542"/>
              <a:gd name="connsiteY0" fmla="*/ 2589745 h 2590174"/>
              <a:gd name="connsiteX1" fmla="*/ 383740 w 2984542"/>
              <a:gd name="connsiteY1" fmla="*/ 2368393 h 2590174"/>
              <a:gd name="connsiteX2" fmla="*/ 1270431 w 2984542"/>
              <a:gd name="connsiteY2" fmla="*/ 1855775 h 2590174"/>
              <a:gd name="connsiteX3" fmla="*/ 1796903 w 2984542"/>
              <a:gd name="connsiteY3" fmla="*/ 1412430 h 2590174"/>
              <a:gd name="connsiteX4" fmla="*/ 2170976 w 2984542"/>
              <a:gd name="connsiteY4" fmla="*/ 1038357 h 2590174"/>
              <a:gd name="connsiteX5" fmla="*/ 2323376 w 2984542"/>
              <a:gd name="connsiteY5" fmla="*/ 872102 h 2590174"/>
              <a:gd name="connsiteX6" fmla="*/ 2586613 w 2984542"/>
              <a:gd name="connsiteY6" fmla="*/ 498030 h 2590174"/>
              <a:gd name="connsiteX7" fmla="*/ 2733535 w 2984542"/>
              <a:gd name="connsiteY7" fmla="*/ 359484 h 2590174"/>
              <a:gd name="connsiteX8" fmla="*/ 2835994 w 2984542"/>
              <a:gd name="connsiteY8" fmla="*/ 165521 h 2590174"/>
              <a:gd name="connsiteX9" fmla="*/ 2972930 w 2984542"/>
              <a:gd name="connsiteY9" fmla="*/ 23431 h 2590174"/>
              <a:gd name="connsiteX0" fmla="*/ 0 w 2984542"/>
              <a:gd name="connsiteY0" fmla="*/ 2589745 h 2589745"/>
              <a:gd name="connsiteX1" fmla="*/ 383740 w 2984542"/>
              <a:gd name="connsiteY1" fmla="*/ 2368393 h 2589745"/>
              <a:gd name="connsiteX2" fmla="*/ 1270431 w 2984542"/>
              <a:gd name="connsiteY2" fmla="*/ 1855775 h 2589745"/>
              <a:gd name="connsiteX3" fmla="*/ 1796903 w 2984542"/>
              <a:gd name="connsiteY3" fmla="*/ 1412430 h 2589745"/>
              <a:gd name="connsiteX4" fmla="*/ 2170976 w 2984542"/>
              <a:gd name="connsiteY4" fmla="*/ 1038357 h 2589745"/>
              <a:gd name="connsiteX5" fmla="*/ 2323376 w 2984542"/>
              <a:gd name="connsiteY5" fmla="*/ 872102 h 2589745"/>
              <a:gd name="connsiteX6" fmla="*/ 2586613 w 2984542"/>
              <a:gd name="connsiteY6" fmla="*/ 498030 h 2589745"/>
              <a:gd name="connsiteX7" fmla="*/ 2733535 w 2984542"/>
              <a:gd name="connsiteY7" fmla="*/ 359484 h 2589745"/>
              <a:gd name="connsiteX8" fmla="*/ 2835994 w 2984542"/>
              <a:gd name="connsiteY8" fmla="*/ 165521 h 2589745"/>
              <a:gd name="connsiteX9" fmla="*/ 2972930 w 2984542"/>
              <a:gd name="connsiteY9" fmla="*/ 23431 h 2589745"/>
              <a:gd name="connsiteX0" fmla="*/ 0 w 2984644"/>
              <a:gd name="connsiteY0" fmla="*/ 2589120 h 2589120"/>
              <a:gd name="connsiteX1" fmla="*/ 383740 w 2984644"/>
              <a:gd name="connsiteY1" fmla="*/ 2367768 h 2589120"/>
              <a:gd name="connsiteX2" fmla="*/ 1270431 w 2984644"/>
              <a:gd name="connsiteY2" fmla="*/ 1855150 h 2589120"/>
              <a:gd name="connsiteX3" fmla="*/ 1796903 w 2984644"/>
              <a:gd name="connsiteY3" fmla="*/ 1411805 h 2589120"/>
              <a:gd name="connsiteX4" fmla="*/ 2170976 w 2984644"/>
              <a:gd name="connsiteY4" fmla="*/ 1037732 h 2589120"/>
              <a:gd name="connsiteX5" fmla="*/ 2323376 w 2984644"/>
              <a:gd name="connsiteY5" fmla="*/ 871477 h 2589120"/>
              <a:gd name="connsiteX6" fmla="*/ 2586613 w 2984644"/>
              <a:gd name="connsiteY6" fmla="*/ 497405 h 2589120"/>
              <a:gd name="connsiteX7" fmla="*/ 2722902 w 2984644"/>
              <a:gd name="connsiteY7" fmla="*/ 316329 h 2589120"/>
              <a:gd name="connsiteX8" fmla="*/ 2835994 w 2984644"/>
              <a:gd name="connsiteY8" fmla="*/ 164896 h 2589120"/>
              <a:gd name="connsiteX9" fmla="*/ 2972930 w 2984644"/>
              <a:gd name="connsiteY9" fmla="*/ 22806 h 25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4644" h="2589120">
                <a:moveTo>
                  <a:pt x="0" y="2589120"/>
                </a:moveTo>
                <a:cubicBezTo>
                  <a:pt x="99291" y="2544038"/>
                  <a:pt x="172002" y="2490096"/>
                  <a:pt x="383740" y="2367768"/>
                </a:cubicBezTo>
                <a:cubicBezTo>
                  <a:pt x="595478" y="2245440"/>
                  <a:pt x="1034904" y="2014477"/>
                  <a:pt x="1270431" y="1855150"/>
                </a:cubicBezTo>
                <a:cubicBezTo>
                  <a:pt x="1505958" y="1695823"/>
                  <a:pt x="1646812" y="1548041"/>
                  <a:pt x="1796903" y="1411805"/>
                </a:cubicBezTo>
                <a:cubicBezTo>
                  <a:pt x="1946994" y="1275569"/>
                  <a:pt x="2083231" y="1127787"/>
                  <a:pt x="2170976" y="1037732"/>
                </a:cubicBezTo>
                <a:cubicBezTo>
                  <a:pt x="2258722" y="947677"/>
                  <a:pt x="2254103" y="961531"/>
                  <a:pt x="2323376" y="871477"/>
                </a:cubicBezTo>
                <a:cubicBezTo>
                  <a:pt x="2392649" y="781422"/>
                  <a:pt x="2520025" y="589930"/>
                  <a:pt x="2586613" y="497405"/>
                </a:cubicBezTo>
                <a:cubicBezTo>
                  <a:pt x="2653201" y="404880"/>
                  <a:pt x="2681339" y="371747"/>
                  <a:pt x="2722902" y="316329"/>
                </a:cubicBezTo>
                <a:cubicBezTo>
                  <a:pt x="2764465" y="260911"/>
                  <a:pt x="2794323" y="213816"/>
                  <a:pt x="2835994" y="164896"/>
                </a:cubicBezTo>
                <a:cubicBezTo>
                  <a:pt x="2877665" y="115976"/>
                  <a:pt x="3027193" y="-62630"/>
                  <a:pt x="2972930" y="22806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771801" y="-315416"/>
            <a:ext cx="4968552" cy="4320480"/>
          </a:xfrm>
          <a:custGeom>
            <a:avLst/>
            <a:gdLst>
              <a:gd name="connsiteX0" fmla="*/ 0 w 2891654"/>
              <a:gd name="connsiteY0" fmla="*/ 3839957 h 3843162"/>
              <a:gd name="connsiteX1" fmla="*/ 53163 w 2891654"/>
              <a:gd name="connsiteY1" fmla="*/ 3797427 h 3843162"/>
              <a:gd name="connsiteX2" fmla="*/ 308344 w 2891654"/>
              <a:gd name="connsiteY2" fmla="*/ 3520980 h 3843162"/>
              <a:gd name="connsiteX3" fmla="*/ 563526 w 2891654"/>
              <a:gd name="connsiteY3" fmla="*/ 3202003 h 3843162"/>
              <a:gd name="connsiteX4" fmla="*/ 925033 w 2891654"/>
              <a:gd name="connsiteY4" fmla="*/ 2808599 h 3843162"/>
              <a:gd name="connsiteX5" fmla="*/ 1392865 w 2891654"/>
              <a:gd name="connsiteY5" fmla="*/ 2213175 h 3843162"/>
              <a:gd name="connsiteX6" fmla="*/ 1786270 w 2891654"/>
              <a:gd name="connsiteY6" fmla="*/ 1639017 h 3843162"/>
              <a:gd name="connsiteX7" fmla="*/ 2169042 w 2891654"/>
              <a:gd name="connsiteY7" fmla="*/ 1149920 h 3843162"/>
              <a:gd name="connsiteX8" fmla="*/ 2381693 w 2891654"/>
              <a:gd name="connsiteY8" fmla="*/ 628924 h 3843162"/>
              <a:gd name="connsiteX9" fmla="*/ 2775098 w 2891654"/>
              <a:gd name="connsiteY9" fmla="*/ 161092 h 3843162"/>
              <a:gd name="connsiteX10" fmla="*/ 2881423 w 2891654"/>
              <a:gd name="connsiteY10" fmla="*/ 22868 h 3843162"/>
              <a:gd name="connsiteX11" fmla="*/ 2881423 w 2891654"/>
              <a:gd name="connsiteY11" fmla="*/ 1603 h 3843162"/>
              <a:gd name="connsiteX0" fmla="*/ 0 w 2891654"/>
              <a:gd name="connsiteY0" fmla="*/ 3839957 h 3843162"/>
              <a:gd name="connsiteX1" fmla="*/ 53163 w 2891654"/>
              <a:gd name="connsiteY1" fmla="*/ 3797427 h 3843162"/>
              <a:gd name="connsiteX2" fmla="*/ 308344 w 2891654"/>
              <a:gd name="connsiteY2" fmla="*/ 3520980 h 3843162"/>
              <a:gd name="connsiteX3" fmla="*/ 563526 w 2891654"/>
              <a:gd name="connsiteY3" fmla="*/ 3202003 h 3843162"/>
              <a:gd name="connsiteX4" fmla="*/ 925033 w 2891654"/>
              <a:gd name="connsiteY4" fmla="*/ 2808599 h 3843162"/>
              <a:gd name="connsiteX5" fmla="*/ 1392865 w 2891654"/>
              <a:gd name="connsiteY5" fmla="*/ 2213175 h 3843162"/>
              <a:gd name="connsiteX6" fmla="*/ 1786270 w 2891654"/>
              <a:gd name="connsiteY6" fmla="*/ 1639017 h 3843162"/>
              <a:gd name="connsiteX7" fmla="*/ 2169042 w 2891654"/>
              <a:gd name="connsiteY7" fmla="*/ 1149920 h 3843162"/>
              <a:gd name="connsiteX8" fmla="*/ 2573079 w 2891654"/>
              <a:gd name="connsiteY8" fmla="*/ 639557 h 3843162"/>
              <a:gd name="connsiteX9" fmla="*/ 2775098 w 2891654"/>
              <a:gd name="connsiteY9" fmla="*/ 161092 h 3843162"/>
              <a:gd name="connsiteX10" fmla="*/ 2881423 w 2891654"/>
              <a:gd name="connsiteY10" fmla="*/ 22868 h 3843162"/>
              <a:gd name="connsiteX11" fmla="*/ 2881423 w 2891654"/>
              <a:gd name="connsiteY11" fmla="*/ 1603 h 3843162"/>
              <a:gd name="connsiteX0" fmla="*/ 0 w 3206010"/>
              <a:gd name="connsiteY0" fmla="*/ 3848757 h 3851962"/>
              <a:gd name="connsiteX1" fmla="*/ 53163 w 3206010"/>
              <a:gd name="connsiteY1" fmla="*/ 3806227 h 3851962"/>
              <a:gd name="connsiteX2" fmla="*/ 308344 w 3206010"/>
              <a:gd name="connsiteY2" fmla="*/ 3529780 h 3851962"/>
              <a:gd name="connsiteX3" fmla="*/ 563526 w 3206010"/>
              <a:gd name="connsiteY3" fmla="*/ 3210803 h 3851962"/>
              <a:gd name="connsiteX4" fmla="*/ 925033 w 3206010"/>
              <a:gd name="connsiteY4" fmla="*/ 2817399 h 3851962"/>
              <a:gd name="connsiteX5" fmla="*/ 1392865 w 3206010"/>
              <a:gd name="connsiteY5" fmla="*/ 2221975 h 3851962"/>
              <a:gd name="connsiteX6" fmla="*/ 1786270 w 3206010"/>
              <a:gd name="connsiteY6" fmla="*/ 1647817 h 3851962"/>
              <a:gd name="connsiteX7" fmla="*/ 2169042 w 3206010"/>
              <a:gd name="connsiteY7" fmla="*/ 1158720 h 3851962"/>
              <a:gd name="connsiteX8" fmla="*/ 2573079 w 3206010"/>
              <a:gd name="connsiteY8" fmla="*/ 648357 h 3851962"/>
              <a:gd name="connsiteX9" fmla="*/ 3200400 w 3206010"/>
              <a:gd name="connsiteY9" fmla="*/ 329381 h 3851962"/>
              <a:gd name="connsiteX10" fmla="*/ 2881423 w 3206010"/>
              <a:gd name="connsiteY10" fmla="*/ 31668 h 3851962"/>
              <a:gd name="connsiteX11" fmla="*/ 2881423 w 3206010"/>
              <a:gd name="connsiteY11" fmla="*/ 10403 h 3851962"/>
              <a:gd name="connsiteX0" fmla="*/ 0 w 3700208"/>
              <a:gd name="connsiteY0" fmla="*/ 3848757 h 3851962"/>
              <a:gd name="connsiteX1" fmla="*/ 53163 w 3700208"/>
              <a:gd name="connsiteY1" fmla="*/ 3806227 h 3851962"/>
              <a:gd name="connsiteX2" fmla="*/ 308344 w 3700208"/>
              <a:gd name="connsiteY2" fmla="*/ 3529780 h 3851962"/>
              <a:gd name="connsiteX3" fmla="*/ 563526 w 3700208"/>
              <a:gd name="connsiteY3" fmla="*/ 3210803 h 3851962"/>
              <a:gd name="connsiteX4" fmla="*/ 925033 w 3700208"/>
              <a:gd name="connsiteY4" fmla="*/ 2817399 h 3851962"/>
              <a:gd name="connsiteX5" fmla="*/ 1392865 w 3700208"/>
              <a:gd name="connsiteY5" fmla="*/ 2221975 h 3851962"/>
              <a:gd name="connsiteX6" fmla="*/ 1786270 w 3700208"/>
              <a:gd name="connsiteY6" fmla="*/ 1647817 h 3851962"/>
              <a:gd name="connsiteX7" fmla="*/ 2169042 w 3700208"/>
              <a:gd name="connsiteY7" fmla="*/ 1158720 h 3851962"/>
              <a:gd name="connsiteX8" fmla="*/ 2573079 w 3700208"/>
              <a:gd name="connsiteY8" fmla="*/ 648357 h 3851962"/>
              <a:gd name="connsiteX9" fmla="*/ 3200400 w 3700208"/>
              <a:gd name="connsiteY9" fmla="*/ 329381 h 3851962"/>
              <a:gd name="connsiteX10" fmla="*/ 2881423 w 3700208"/>
              <a:gd name="connsiteY10" fmla="*/ 31668 h 3851962"/>
              <a:gd name="connsiteX11" fmla="*/ 3700130 w 3700208"/>
              <a:gd name="connsiteY11" fmla="*/ 10403 h 3851962"/>
              <a:gd name="connsiteX0" fmla="*/ 0 w 3700338"/>
              <a:gd name="connsiteY0" fmla="*/ 3838498 h 3841703"/>
              <a:gd name="connsiteX1" fmla="*/ 53163 w 3700338"/>
              <a:gd name="connsiteY1" fmla="*/ 3795968 h 3841703"/>
              <a:gd name="connsiteX2" fmla="*/ 308344 w 3700338"/>
              <a:gd name="connsiteY2" fmla="*/ 3519521 h 3841703"/>
              <a:gd name="connsiteX3" fmla="*/ 563526 w 3700338"/>
              <a:gd name="connsiteY3" fmla="*/ 3200544 h 3841703"/>
              <a:gd name="connsiteX4" fmla="*/ 925033 w 3700338"/>
              <a:gd name="connsiteY4" fmla="*/ 2807140 h 3841703"/>
              <a:gd name="connsiteX5" fmla="*/ 1392865 w 3700338"/>
              <a:gd name="connsiteY5" fmla="*/ 2211716 h 3841703"/>
              <a:gd name="connsiteX6" fmla="*/ 1786270 w 3700338"/>
              <a:gd name="connsiteY6" fmla="*/ 1637558 h 3841703"/>
              <a:gd name="connsiteX7" fmla="*/ 2169042 w 3700338"/>
              <a:gd name="connsiteY7" fmla="*/ 1148461 h 3841703"/>
              <a:gd name="connsiteX8" fmla="*/ 2573079 w 3700338"/>
              <a:gd name="connsiteY8" fmla="*/ 638098 h 3841703"/>
              <a:gd name="connsiteX9" fmla="*/ 3200400 w 3700338"/>
              <a:gd name="connsiteY9" fmla="*/ 319122 h 3841703"/>
              <a:gd name="connsiteX10" fmla="*/ 3349255 w 3700338"/>
              <a:gd name="connsiteY10" fmla="*/ 85204 h 3841703"/>
              <a:gd name="connsiteX11" fmla="*/ 3700130 w 3700338"/>
              <a:gd name="connsiteY11" fmla="*/ 144 h 3841703"/>
              <a:gd name="connsiteX0" fmla="*/ 0 w 3700358"/>
              <a:gd name="connsiteY0" fmla="*/ 3838455 h 3841660"/>
              <a:gd name="connsiteX1" fmla="*/ 53163 w 3700358"/>
              <a:gd name="connsiteY1" fmla="*/ 3795925 h 3841660"/>
              <a:gd name="connsiteX2" fmla="*/ 308344 w 3700358"/>
              <a:gd name="connsiteY2" fmla="*/ 3519478 h 3841660"/>
              <a:gd name="connsiteX3" fmla="*/ 563526 w 3700358"/>
              <a:gd name="connsiteY3" fmla="*/ 3200501 h 3841660"/>
              <a:gd name="connsiteX4" fmla="*/ 925033 w 3700358"/>
              <a:gd name="connsiteY4" fmla="*/ 2807097 h 3841660"/>
              <a:gd name="connsiteX5" fmla="*/ 1392865 w 3700358"/>
              <a:gd name="connsiteY5" fmla="*/ 2211673 h 3841660"/>
              <a:gd name="connsiteX6" fmla="*/ 1786270 w 3700358"/>
              <a:gd name="connsiteY6" fmla="*/ 1637515 h 3841660"/>
              <a:gd name="connsiteX7" fmla="*/ 2169042 w 3700358"/>
              <a:gd name="connsiteY7" fmla="*/ 1148418 h 3841660"/>
              <a:gd name="connsiteX8" fmla="*/ 2573079 w 3700358"/>
              <a:gd name="connsiteY8" fmla="*/ 638055 h 3841660"/>
              <a:gd name="connsiteX9" fmla="*/ 3051544 w 3700358"/>
              <a:gd name="connsiteY9" fmla="*/ 223386 h 3841660"/>
              <a:gd name="connsiteX10" fmla="*/ 3349255 w 3700358"/>
              <a:gd name="connsiteY10" fmla="*/ 85161 h 3841660"/>
              <a:gd name="connsiteX11" fmla="*/ 3700130 w 3700358"/>
              <a:gd name="connsiteY11" fmla="*/ 101 h 3841660"/>
              <a:gd name="connsiteX0" fmla="*/ 0 w 3700340"/>
              <a:gd name="connsiteY0" fmla="*/ 3872370 h 3875575"/>
              <a:gd name="connsiteX1" fmla="*/ 53163 w 3700340"/>
              <a:gd name="connsiteY1" fmla="*/ 3829840 h 3875575"/>
              <a:gd name="connsiteX2" fmla="*/ 308344 w 3700340"/>
              <a:gd name="connsiteY2" fmla="*/ 3553393 h 3875575"/>
              <a:gd name="connsiteX3" fmla="*/ 563526 w 3700340"/>
              <a:gd name="connsiteY3" fmla="*/ 3234416 h 3875575"/>
              <a:gd name="connsiteX4" fmla="*/ 925033 w 3700340"/>
              <a:gd name="connsiteY4" fmla="*/ 2841012 h 3875575"/>
              <a:gd name="connsiteX5" fmla="*/ 1392865 w 3700340"/>
              <a:gd name="connsiteY5" fmla="*/ 2245588 h 3875575"/>
              <a:gd name="connsiteX6" fmla="*/ 1786270 w 3700340"/>
              <a:gd name="connsiteY6" fmla="*/ 1671430 h 3875575"/>
              <a:gd name="connsiteX7" fmla="*/ 2169042 w 3700340"/>
              <a:gd name="connsiteY7" fmla="*/ 1182333 h 3875575"/>
              <a:gd name="connsiteX8" fmla="*/ 2573079 w 3700340"/>
              <a:gd name="connsiteY8" fmla="*/ 671970 h 3875575"/>
              <a:gd name="connsiteX9" fmla="*/ 3051544 w 3700340"/>
              <a:gd name="connsiteY9" fmla="*/ 257301 h 3875575"/>
              <a:gd name="connsiteX10" fmla="*/ 3327990 w 3700340"/>
              <a:gd name="connsiteY10" fmla="*/ 12751 h 3875575"/>
              <a:gd name="connsiteX11" fmla="*/ 3700130 w 3700340"/>
              <a:gd name="connsiteY11" fmla="*/ 34016 h 3875575"/>
              <a:gd name="connsiteX0" fmla="*/ 0 w 3679089"/>
              <a:gd name="connsiteY0" fmla="*/ 4019162 h 4022367"/>
              <a:gd name="connsiteX1" fmla="*/ 53163 w 3679089"/>
              <a:gd name="connsiteY1" fmla="*/ 3976632 h 4022367"/>
              <a:gd name="connsiteX2" fmla="*/ 308344 w 3679089"/>
              <a:gd name="connsiteY2" fmla="*/ 3700185 h 4022367"/>
              <a:gd name="connsiteX3" fmla="*/ 563526 w 3679089"/>
              <a:gd name="connsiteY3" fmla="*/ 3381208 h 4022367"/>
              <a:gd name="connsiteX4" fmla="*/ 925033 w 3679089"/>
              <a:gd name="connsiteY4" fmla="*/ 2987804 h 4022367"/>
              <a:gd name="connsiteX5" fmla="*/ 1392865 w 3679089"/>
              <a:gd name="connsiteY5" fmla="*/ 2392380 h 4022367"/>
              <a:gd name="connsiteX6" fmla="*/ 1786270 w 3679089"/>
              <a:gd name="connsiteY6" fmla="*/ 1818222 h 4022367"/>
              <a:gd name="connsiteX7" fmla="*/ 2169042 w 3679089"/>
              <a:gd name="connsiteY7" fmla="*/ 1329125 h 4022367"/>
              <a:gd name="connsiteX8" fmla="*/ 2573079 w 3679089"/>
              <a:gd name="connsiteY8" fmla="*/ 818762 h 4022367"/>
              <a:gd name="connsiteX9" fmla="*/ 3051544 w 3679089"/>
              <a:gd name="connsiteY9" fmla="*/ 404093 h 4022367"/>
              <a:gd name="connsiteX10" fmla="*/ 3327990 w 3679089"/>
              <a:gd name="connsiteY10" fmla="*/ 159543 h 4022367"/>
              <a:gd name="connsiteX11" fmla="*/ 3678865 w 3679089"/>
              <a:gd name="connsiteY11" fmla="*/ 54 h 4022367"/>
              <a:gd name="connsiteX0" fmla="*/ 0 w 3679091"/>
              <a:gd name="connsiteY0" fmla="*/ 4019160 h 4022365"/>
              <a:gd name="connsiteX1" fmla="*/ 53163 w 3679091"/>
              <a:gd name="connsiteY1" fmla="*/ 3976630 h 4022365"/>
              <a:gd name="connsiteX2" fmla="*/ 308344 w 3679091"/>
              <a:gd name="connsiteY2" fmla="*/ 3700183 h 4022365"/>
              <a:gd name="connsiteX3" fmla="*/ 563526 w 3679091"/>
              <a:gd name="connsiteY3" fmla="*/ 3381206 h 4022365"/>
              <a:gd name="connsiteX4" fmla="*/ 925033 w 3679091"/>
              <a:gd name="connsiteY4" fmla="*/ 2987802 h 4022365"/>
              <a:gd name="connsiteX5" fmla="*/ 1392865 w 3679091"/>
              <a:gd name="connsiteY5" fmla="*/ 2392378 h 4022365"/>
              <a:gd name="connsiteX6" fmla="*/ 1786270 w 3679091"/>
              <a:gd name="connsiteY6" fmla="*/ 1818220 h 4022365"/>
              <a:gd name="connsiteX7" fmla="*/ 2169042 w 3679091"/>
              <a:gd name="connsiteY7" fmla="*/ 1329123 h 4022365"/>
              <a:gd name="connsiteX8" fmla="*/ 2573079 w 3679091"/>
              <a:gd name="connsiteY8" fmla="*/ 818760 h 4022365"/>
              <a:gd name="connsiteX9" fmla="*/ 3040912 w 3679091"/>
              <a:gd name="connsiteY9" fmla="*/ 361561 h 4022365"/>
              <a:gd name="connsiteX10" fmla="*/ 3327990 w 3679091"/>
              <a:gd name="connsiteY10" fmla="*/ 159541 h 4022365"/>
              <a:gd name="connsiteX11" fmla="*/ 3678865 w 3679091"/>
              <a:gd name="connsiteY11" fmla="*/ 52 h 402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9091" h="4022365">
                <a:moveTo>
                  <a:pt x="0" y="4019160"/>
                </a:moveTo>
                <a:cubicBezTo>
                  <a:pt x="886" y="4024476"/>
                  <a:pt x="1772" y="4029793"/>
                  <a:pt x="53163" y="3976630"/>
                </a:cubicBezTo>
                <a:cubicBezTo>
                  <a:pt x="104554" y="3923467"/>
                  <a:pt x="223284" y="3799420"/>
                  <a:pt x="308344" y="3700183"/>
                </a:cubicBezTo>
                <a:cubicBezTo>
                  <a:pt x="393404" y="3600946"/>
                  <a:pt x="460745" y="3499936"/>
                  <a:pt x="563526" y="3381206"/>
                </a:cubicBezTo>
                <a:cubicBezTo>
                  <a:pt x="666307" y="3262476"/>
                  <a:pt x="786810" y="3152607"/>
                  <a:pt x="925033" y="2987802"/>
                </a:cubicBezTo>
                <a:cubicBezTo>
                  <a:pt x="1063256" y="2822997"/>
                  <a:pt x="1249326" y="2587308"/>
                  <a:pt x="1392865" y="2392378"/>
                </a:cubicBezTo>
                <a:cubicBezTo>
                  <a:pt x="1536404" y="2197448"/>
                  <a:pt x="1656907" y="1995429"/>
                  <a:pt x="1786270" y="1818220"/>
                </a:cubicBezTo>
                <a:cubicBezTo>
                  <a:pt x="1915633" y="1641011"/>
                  <a:pt x="2037907" y="1495700"/>
                  <a:pt x="2169042" y="1329123"/>
                </a:cubicBezTo>
                <a:cubicBezTo>
                  <a:pt x="2300177" y="1162546"/>
                  <a:pt x="2427767" y="980020"/>
                  <a:pt x="2573079" y="818760"/>
                </a:cubicBezTo>
                <a:cubicBezTo>
                  <a:pt x="2718391" y="657500"/>
                  <a:pt x="2915094" y="471431"/>
                  <a:pt x="3040912" y="361561"/>
                </a:cubicBezTo>
                <a:cubicBezTo>
                  <a:pt x="3166731" y="251691"/>
                  <a:pt x="3221664" y="219793"/>
                  <a:pt x="3327990" y="159541"/>
                </a:cubicBezTo>
                <a:cubicBezTo>
                  <a:pt x="3434316" y="99289"/>
                  <a:pt x="3687725" y="-2607"/>
                  <a:pt x="3678865" y="52"/>
                </a:cubicBezTo>
              </a:path>
            </a:pathLst>
          </a:cu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xplosion 1 10"/>
          <p:cNvSpPr/>
          <p:nvPr/>
        </p:nvSpPr>
        <p:spPr>
          <a:xfrm>
            <a:off x="5830882" y="-332656"/>
            <a:ext cx="1345696" cy="11967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xplosion 1 11"/>
          <p:cNvSpPr/>
          <p:nvPr/>
        </p:nvSpPr>
        <p:spPr>
          <a:xfrm>
            <a:off x="5658610" y="288032"/>
            <a:ext cx="576064" cy="57606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xplosion 1 12"/>
          <p:cNvSpPr/>
          <p:nvPr/>
        </p:nvSpPr>
        <p:spPr>
          <a:xfrm>
            <a:off x="6184512" y="377280"/>
            <a:ext cx="576064" cy="57606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xplosion 1 13"/>
          <p:cNvSpPr/>
          <p:nvPr/>
        </p:nvSpPr>
        <p:spPr>
          <a:xfrm>
            <a:off x="4112421" y="2386820"/>
            <a:ext cx="432048" cy="3851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xplosion 1 14"/>
          <p:cNvSpPr/>
          <p:nvPr/>
        </p:nvSpPr>
        <p:spPr>
          <a:xfrm>
            <a:off x="5808956" y="864319"/>
            <a:ext cx="356855" cy="47915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xplosion 1 15"/>
          <p:cNvSpPr/>
          <p:nvPr/>
        </p:nvSpPr>
        <p:spPr>
          <a:xfrm>
            <a:off x="4860032" y="1124744"/>
            <a:ext cx="504056" cy="4488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xplosion 1 16"/>
          <p:cNvSpPr/>
          <p:nvPr/>
        </p:nvSpPr>
        <p:spPr>
          <a:xfrm>
            <a:off x="2987824" y="3583099"/>
            <a:ext cx="288032" cy="27794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107929" y="3861048"/>
            <a:ext cx="81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2°C</a:t>
            </a:r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24835" y="-11582"/>
            <a:ext cx="81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6°C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4008" y="2276872"/>
            <a:ext cx="81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4°C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2" name="Explosion 1 21"/>
          <p:cNvSpPr/>
          <p:nvPr/>
        </p:nvSpPr>
        <p:spPr>
          <a:xfrm>
            <a:off x="4366041" y="1754799"/>
            <a:ext cx="356855" cy="47915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/>
      <p:bldP spid="20" grpId="0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AN APOCALYPTIC CATALOGUE OF 4°C</a:t>
            </a:r>
            <a:br>
              <a:rPr lang="en-GB" sz="3600" dirty="0" smtClean="0"/>
            </a:br>
            <a:r>
              <a:rPr lang="en-GB" sz="2700" dirty="0" smtClean="0"/>
              <a:t>With far stronger impacts in tropics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487"/>
            <a:ext cx="9320401" cy="49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832" y="1321487"/>
            <a:ext cx="8490631" cy="502081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frequent and stronger droughts, floods, hurricanes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level rise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Widespread and persistent crop failures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Famines and mass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waves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 operation of ecosystem services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Widespread habitat and species extinctions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and resource wars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collapse, control by local warlords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operation of UN and international systems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selective emergency aid – ‘triage’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 in terrorism and security expenditures, nuclear materials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‘New North’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6433591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Hotspots – predictions and </a:t>
            </a:r>
            <a:r>
              <a:rPr lang="en-GB" sz="1400" dirty="0" smtClean="0"/>
              <a:t>action. Jock </a:t>
            </a:r>
            <a:r>
              <a:rPr lang="en-GB" sz="1400" dirty="0"/>
              <a:t>Baker, Charles </a:t>
            </a:r>
            <a:r>
              <a:rPr lang="en-GB" sz="1400" dirty="0" err="1"/>
              <a:t>Ehrhart</a:t>
            </a:r>
            <a:r>
              <a:rPr lang="en-GB" sz="1400" dirty="0"/>
              <a:t> and David </a:t>
            </a:r>
            <a:r>
              <a:rPr lang="en-GB" sz="1400" dirty="0" smtClean="0"/>
              <a:t>Stone. </a:t>
            </a:r>
            <a:r>
              <a:rPr lang="en-GB" sz="1400" i="1" dirty="0" smtClean="0"/>
              <a:t>Forced </a:t>
            </a:r>
            <a:r>
              <a:rPr lang="en-GB" sz="1400" i="1" dirty="0"/>
              <a:t>Migration Review </a:t>
            </a:r>
            <a:r>
              <a:rPr lang="en-GB" sz="1400" dirty="0"/>
              <a:t>#31, Oct 2011</a:t>
            </a:r>
          </a:p>
        </p:txBody>
      </p:sp>
    </p:spTree>
    <p:extLst>
      <p:ext uri="{BB962C8B-B14F-4D97-AF65-F5344CB8AC3E}">
        <p14:creationId xmlns:p14="http://schemas.microsoft.com/office/powerpoint/2010/main" val="61752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THE NEW NORTH</a:t>
            </a:r>
            <a:br>
              <a:rPr lang="en-GB" sz="3600" dirty="0" smtClean="0"/>
            </a:br>
            <a:r>
              <a:rPr lang="en-GB" sz="3600" dirty="0" smtClean="0"/>
              <a:t>…more moral ironies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487"/>
            <a:ext cx="9320401" cy="49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433591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Hotspots – predictions and </a:t>
            </a:r>
            <a:r>
              <a:rPr lang="en-GB" sz="1400" dirty="0" smtClean="0"/>
              <a:t>action. Jock </a:t>
            </a:r>
            <a:r>
              <a:rPr lang="en-GB" sz="1400" dirty="0"/>
              <a:t>Baker, Charles </a:t>
            </a:r>
            <a:r>
              <a:rPr lang="en-GB" sz="1400" dirty="0" err="1"/>
              <a:t>Ehrhart</a:t>
            </a:r>
            <a:r>
              <a:rPr lang="en-GB" sz="1400" dirty="0"/>
              <a:t> and David </a:t>
            </a:r>
            <a:r>
              <a:rPr lang="en-GB" sz="1400" dirty="0" smtClean="0"/>
              <a:t>Stone. </a:t>
            </a:r>
            <a:r>
              <a:rPr lang="en-GB" sz="1400" i="1" dirty="0" smtClean="0"/>
              <a:t>Forced </a:t>
            </a:r>
            <a:r>
              <a:rPr lang="en-GB" sz="1400" i="1" dirty="0"/>
              <a:t>Migration Review </a:t>
            </a:r>
            <a:r>
              <a:rPr lang="en-GB" sz="1400" dirty="0"/>
              <a:t>#31, Oct 2011</a:t>
            </a:r>
          </a:p>
        </p:txBody>
      </p:sp>
      <p:sp>
        <p:nvSpPr>
          <p:cNvPr id="5" name="Oval 4"/>
          <p:cNvSpPr/>
          <p:nvPr/>
        </p:nvSpPr>
        <p:spPr>
          <a:xfrm>
            <a:off x="179512" y="1628800"/>
            <a:ext cx="2808312" cy="792088"/>
          </a:xfrm>
          <a:prstGeom prst="ellipse">
            <a:avLst/>
          </a:prstGeom>
          <a:solidFill>
            <a:srgbClr val="F52717">
              <a:alpha val="5882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14084" y="1301700"/>
            <a:ext cx="800472" cy="792088"/>
          </a:xfrm>
          <a:prstGeom prst="ellipse">
            <a:avLst/>
          </a:prstGeom>
          <a:solidFill>
            <a:srgbClr val="F52717">
              <a:alpha val="5882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291776" y="1508671"/>
            <a:ext cx="736848" cy="792088"/>
          </a:xfrm>
          <a:prstGeom prst="ellipse">
            <a:avLst/>
          </a:prstGeom>
          <a:solidFill>
            <a:srgbClr val="F52717">
              <a:alpha val="5882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076056" y="1412776"/>
            <a:ext cx="3096344" cy="792088"/>
          </a:xfrm>
          <a:prstGeom prst="ellipse">
            <a:avLst/>
          </a:prstGeom>
          <a:solidFill>
            <a:srgbClr val="F52717">
              <a:alpha val="5882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532440" y="5470930"/>
            <a:ext cx="539552" cy="550358"/>
          </a:xfrm>
          <a:prstGeom prst="ellipse">
            <a:avLst/>
          </a:prstGeom>
          <a:solidFill>
            <a:srgbClr val="F52717">
              <a:alpha val="5882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779912" y="1908382"/>
            <a:ext cx="488148" cy="512506"/>
          </a:xfrm>
          <a:prstGeom prst="ellipse">
            <a:avLst/>
          </a:prstGeom>
          <a:solidFill>
            <a:srgbClr val="F52717">
              <a:alpha val="5882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890936" y="5445224"/>
            <a:ext cx="736848" cy="792088"/>
          </a:xfrm>
          <a:prstGeom prst="ellipse">
            <a:avLst/>
          </a:prstGeom>
          <a:solidFill>
            <a:srgbClr val="F52717">
              <a:alpha val="5882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619400" y="6093296"/>
            <a:ext cx="512440" cy="563211"/>
          </a:xfrm>
          <a:prstGeom prst="ellipse">
            <a:avLst/>
          </a:prstGeom>
          <a:solidFill>
            <a:srgbClr val="F52717">
              <a:alpha val="5882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STABILITY OF HOLOCENE CLIMATE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Post-Glacial_Sea_Le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19263"/>
            <a:ext cx="682625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7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/>
          <p:nvPr/>
        </p:nvSpPr>
        <p:spPr>
          <a:xfrm rot="447541">
            <a:off x="934307" y="2550189"/>
            <a:ext cx="6135095" cy="6063753"/>
          </a:xfrm>
          <a:prstGeom prst="arc">
            <a:avLst>
              <a:gd name="adj1" fmla="val 15586882"/>
              <a:gd name="adj2" fmla="val 20071365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0" y="2549823"/>
            <a:ext cx="737243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37714"/>
            <a:ext cx="2376264" cy="15864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94230" y="2142100"/>
            <a:ext cx="164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THE NEO-HOLOCENE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8145" y="506097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THE MISANTHROPOCENE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8639" y="3559684"/>
            <a:ext cx="223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THE ANTHROPOCENE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324544" y="2132856"/>
            <a:ext cx="223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THE HOLOCENE</a:t>
            </a:r>
          </a:p>
        </p:txBody>
      </p:sp>
    </p:spTree>
    <p:extLst>
      <p:ext uri="{BB962C8B-B14F-4D97-AF65-F5344CB8AC3E}">
        <p14:creationId xmlns:p14="http://schemas.microsoft.com/office/powerpoint/2010/main" val="172857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/>
          <p:nvPr/>
        </p:nvSpPr>
        <p:spPr>
          <a:xfrm rot="447541">
            <a:off x="934307" y="2550189"/>
            <a:ext cx="6135095" cy="6063753"/>
          </a:xfrm>
          <a:prstGeom prst="arc">
            <a:avLst>
              <a:gd name="adj1" fmla="val 15586882"/>
              <a:gd name="adj2" fmla="val 20071365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714"/>
            <a:ext cx="2376264" cy="158642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376264" y="2549823"/>
            <a:ext cx="49961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36" y="1740747"/>
            <a:ext cx="1759724" cy="161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357578" cy="1462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Peter Harper\Documents\IMAGES\Family\TARA WEDDING II\P1010209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2436" y="2924944"/>
            <a:ext cx="1485456" cy="158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7424"/>
            <a:ext cx="9505056" cy="568863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9000">
                <a:srgbClr val="0A128C"/>
              </a:gs>
              <a:gs pos="54000">
                <a:srgbClr val="181CC7"/>
              </a:gs>
              <a:gs pos="72000">
                <a:srgbClr val="7005D4"/>
              </a:gs>
              <a:gs pos="95000">
                <a:srgbClr val="8C3D91">
                  <a:lumMod val="6000"/>
                  <a:lumOff val="9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8043" y="4128988"/>
            <a:ext cx="2681749" cy="2299200"/>
          </a:xfrm>
          <a:custGeom>
            <a:avLst/>
            <a:gdLst>
              <a:gd name="connsiteX0" fmla="*/ 0 w 2869457"/>
              <a:gd name="connsiteY0" fmla="*/ 2286179 h 2290613"/>
              <a:gd name="connsiteX1" fmla="*/ 415637 w 2869457"/>
              <a:gd name="connsiteY1" fmla="*/ 2203051 h 2290613"/>
              <a:gd name="connsiteX2" fmla="*/ 1302328 w 2869457"/>
              <a:gd name="connsiteY2" fmla="*/ 1690433 h 2290613"/>
              <a:gd name="connsiteX3" fmla="*/ 1828800 w 2869457"/>
              <a:gd name="connsiteY3" fmla="*/ 1247088 h 2290613"/>
              <a:gd name="connsiteX4" fmla="*/ 2202873 w 2869457"/>
              <a:gd name="connsiteY4" fmla="*/ 873015 h 2290613"/>
              <a:gd name="connsiteX5" fmla="*/ 2355273 w 2869457"/>
              <a:gd name="connsiteY5" fmla="*/ 706760 h 2290613"/>
              <a:gd name="connsiteX6" fmla="*/ 2618510 w 2869457"/>
              <a:gd name="connsiteY6" fmla="*/ 332688 h 2290613"/>
              <a:gd name="connsiteX7" fmla="*/ 2701637 w 2869457"/>
              <a:gd name="connsiteY7" fmla="*/ 194142 h 2290613"/>
              <a:gd name="connsiteX8" fmla="*/ 2867891 w 2869457"/>
              <a:gd name="connsiteY8" fmla="*/ 179 h 2290613"/>
              <a:gd name="connsiteX9" fmla="*/ 2770910 w 2869457"/>
              <a:gd name="connsiteY9" fmla="*/ 166433 h 2290613"/>
              <a:gd name="connsiteX0" fmla="*/ 0 w 3109029"/>
              <a:gd name="connsiteY0" fmla="*/ 2295976 h 2300410"/>
              <a:gd name="connsiteX1" fmla="*/ 415637 w 3109029"/>
              <a:gd name="connsiteY1" fmla="*/ 2212848 h 2300410"/>
              <a:gd name="connsiteX2" fmla="*/ 1302328 w 3109029"/>
              <a:gd name="connsiteY2" fmla="*/ 1700230 h 2300410"/>
              <a:gd name="connsiteX3" fmla="*/ 1828800 w 3109029"/>
              <a:gd name="connsiteY3" fmla="*/ 1256885 h 2300410"/>
              <a:gd name="connsiteX4" fmla="*/ 2202873 w 3109029"/>
              <a:gd name="connsiteY4" fmla="*/ 882812 h 2300410"/>
              <a:gd name="connsiteX5" fmla="*/ 2355273 w 3109029"/>
              <a:gd name="connsiteY5" fmla="*/ 716557 h 2300410"/>
              <a:gd name="connsiteX6" fmla="*/ 2618510 w 3109029"/>
              <a:gd name="connsiteY6" fmla="*/ 342485 h 2300410"/>
              <a:gd name="connsiteX7" fmla="*/ 2701637 w 3109029"/>
              <a:gd name="connsiteY7" fmla="*/ 203939 h 2300410"/>
              <a:gd name="connsiteX8" fmla="*/ 2867891 w 3109029"/>
              <a:gd name="connsiteY8" fmla="*/ 9976 h 2300410"/>
              <a:gd name="connsiteX9" fmla="*/ 3100520 w 3109029"/>
              <a:gd name="connsiteY9" fmla="*/ 80537 h 2300410"/>
              <a:gd name="connsiteX0" fmla="*/ 0 w 3017073"/>
              <a:gd name="connsiteY0" fmla="*/ 2451521 h 2455955"/>
              <a:gd name="connsiteX1" fmla="*/ 415637 w 3017073"/>
              <a:gd name="connsiteY1" fmla="*/ 2368393 h 2455955"/>
              <a:gd name="connsiteX2" fmla="*/ 1302328 w 3017073"/>
              <a:gd name="connsiteY2" fmla="*/ 1855775 h 2455955"/>
              <a:gd name="connsiteX3" fmla="*/ 1828800 w 3017073"/>
              <a:gd name="connsiteY3" fmla="*/ 1412430 h 2455955"/>
              <a:gd name="connsiteX4" fmla="*/ 2202873 w 3017073"/>
              <a:gd name="connsiteY4" fmla="*/ 1038357 h 2455955"/>
              <a:gd name="connsiteX5" fmla="*/ 2355273 w 3017073"/>
              <a:gd name="connsiteY5" fmla="*/ 872102 h 2455955"/>
              <a:gd name="connsiteX6" fmla="*/ 2618510 w 3017073"/>
              <a:gd name="connsiteY6" fmla="*/ 498030 h 2455955"/>
              <a:gd name="connsiteX7" fmla="*/ 2701637 w 3017073"/>
              <a:gd name="connsiteY7" fmla="*/ 359484 h 2455955"/>
              <a:gd name="connsiteX8" fmla="*/ 2867891 w 3017073"/>
              <a:gd name="connsiteY8" fmla="*/ 165521 h 2455955"/>
              <a:gd name="connsiteX9" fmla="*/ 3004827 w 3017073"/>
              <a:gd name="connsiteY9" fmla="*/ 23431 h 2455955"/>
              <a:gd name="connsiteX0" fmla="*/ 0 w 3016439"/>
              <a:gd name="connsiteY0" fmla="*/ 2451521 h 2455955"/>
              <a:gd name="connsiteX1" fmla="*/ 415637 w 3016439"/>
              <a:gd name="connsiteY1" fmla="*/ 2368393 h 2455955"/>
              <a:gd name="connsiteX2" fmla="*/ 1302328 w 3016439"/>
              <a:gd name="connsiteY2" fmla="*/ 1855775 h 2455955"/>
              <a:gd name="connsiteX3" fmla="*/ 1828800 w 3016439"/>
              <a:gd name="connsiteY3" fmla="*/ 1412430 h 2455955"/>
              <a:gd name="connsiteX4" fmla="*/ 2202873 w 3016439"/>
              <a:gd name="connsiteY4" fmla="*/ 1038357 h 2455955"/>
              <a:gd name="connsiteX5" fmla="*/ 2355273 w 3016439"/>
              <a:gd name="connsiteY5" fmla="*/ 872102 h 2455955"/>
              <a:gd name="connsiteX6" fmla="*/ 2618510 w 3016439"/>
              <a:gd name="connsiteY6" fmla="*/ 498030 h 2455955"/>
              <a:gd name="connsiteX7" fmla="*/ 2765432 w 3016439"/>
              <a:gd name="connsiteY7" fmla="*/ 359484 h 2455955"/>
              <a:gd name="connsiteX8" fmla="*/ 2867891 w 3016439"/>
              <a:gd name="connsiteY8" fmla="*/ 165521 h 2455955"/>
              <a:gd name="connsiteX9" fmla="*/ 3004827 w 3016439"/>
              <a:gd name="connsiteY9" fmla="*/ 23431 h 2455955"/>
              <a:gd name="connsiteX0" fmla="*/ 0 w 3016439"/>
              <a:gd name="connsiteY0" fmla="*/ 2536582 h 2537276"/>
              <a:gd name="connsiteX1" fmla="*/ 415637 w 3016439"/>
              <a:gd name="connsiteY1" fmla="*/ 2368393 h 2537276"/>
              <a:gd name="connsiteX2" fmla="*/ 1302328 w 3016439"/>
              <a:gd name="connsiteY2" fmla="*/ 1855775 h 2537276"/>
              <a:gd name="connsiteX3" fmla="*/ 1828800 w 3016439"/>
              <a:gd name="connsiteY3" fmla="*/ 1412430 h 2537276"/>
              <a:gd name="connsiteX4" fmla="*/ 2202873 w 3016439"/>
              <a:gd name="connsiteY4" fmla="*/ 1038357 h 2537276"/>
              <a:gd name="connsiteX5" fmla="*/ 2355273 w 3016439"/>
              <a:gd name="connsiteY5" fmla="*/ 872102 h 2537276"/>
              <a:gd name="connsiteX6" fmla="*/ 2618510 w 3016439"/>
              <a:gd name="connsiteY6" fmla="*/ 498030 h 2537276"/>
              <a:gd name="connsiteX7" fmla="*/ 2765432 w 3016439"/>
              <a:gd name="connsiteY7" fmla="*/ 359484 h 2537276"/>
              <a:gd name="connsiteX8" fmla="*/ 2867891 w 3016439"/>
              <a:gd name="connsiteY8" fmla="*/ 165521 h 2537276"/>
              <a:gd name="connsiteX9" fmla="*/ 3004827 w 3016439"/>
              <a:gd name="connsiteY9" fmla="*/ 23431 h 2537276"/>
              <a:gd name="connsiteX0" fmla="*/ 0 w 2984542"/>
              <a:gd name="connsiteY0" fmla="*/ 2589745 h 2590174"/>
              <a:gd name="connsiteX1" fmla="*/ 383740 w 2984542"/>
              <a:gd name="connsiteY1" fmla="*/ 2368393 h 2590174"/>
              <a:gd name="connsiteX2" fmla="*/ 1270431 w 2984542"/>
              <a:gd name="connsiteY2" fmla="*/ 1855775 h 2590174"/>
              <a:gd name="connsiteX3" fmla="*/ 1796903 w 2984542"/>
              <a:gd name="connsiteY3" fmla="*/ 1412430 h 2590174"/>
              <a:gd name="connsiteX4" fmla="*/ 2170976 w 2984542"/>
              <a:gd name="connsiteY4" fmla="*/ 1038357 h 2590174"/>
              <a:gd name="connsiteX5" fmla="*/ 2323376 w 2984542"/>
              <a:gd name="connsiteY5" fmla="*/ 872102 h 2590174"/>
              <a:gd name="connsiteX6" fmla="*/ 2586613 w 2984542"/>
              <a:gd name="connsiteY6" fmla="*/ 498030 h 2590174"/>
              <a:gd name="connsiteX7" fmla="*/ 2733535 w 2984542"/>
              <a:gd name="connsiteY7" fmla="*/ 359484 h 2590174"/>
              <a:gd name="connsiteX8" fmla="*/ 2835994 w 2984542"/>
              <a:gd name="connsiteY8" fmla="*/ 165521 h 2590174"/>
              <a:gd name="connsiteX9" fmla="*/ 2972930 w 2984542"/>
              <a:gd name="connsiteY9" fmla="*/ 23431 h 2590174"/>
              <a:gd name="connsiteX0" fmla="*/ 0 w 2984542"/>
              <a:gd name="connsiteY0" fmla="*/ 2589745 h 2589745"/>
              <a:gd name="connsiteX1" fmla="*/ 383740 w 2984542"/>
              <a:gd name="connsiteY1" fmla="*/ 2368393 h 2589745"/>
              <a:gd name="connsiteX2" fmla="*/ 1270431 w 2984542"/>
              <a:gd name="connsiteY2" fmla="*/ 1855775 h 2589745"/>
              <a:gd name="connsiteX3" fmla="*/ 1796903 w 2984542"/>
              <a:gd name="connsiteY3" fmla="*/ 1412430 h 2589745"/>
              <a:gd name="connsiteX4" fmla="*/ 2170976 w 2984542"/>
              <a:gd name="connsiteY4" fmla="*/ 1038357 h 2589745"/>
              <a:gd name="connsiteX5" fmla="*/ 2323376 w 2984542"/>
              <a:gd name="connsiteY5" fmla="*/ 872102 h 2589745"/>
              <a:gd name="connsiteX6" fmla="*/ 2586613 w 2984542"/>
              <a:gd name="connsiteY6" fmla="*/ 498030 h 2589745"/>
              <a:gd name="connsiteX7" fmla="*/ 2733535 w 2984542"/>
              <a:gd name="connsiteY7" fmla="*/ 359484 h 2589745"/>
              <a:gd name="connsiteX8" fmla="*/ 2835994 w 2984542"/>
              <a:gd name="connsiteY8" fmla="*/ 165521 h 2589745"/>
              <a:gd name="connsiteX9" fmla="*/ 2972930 w 2984542"/>
              <a:gd name="connsiteY9" fmla="*/ 23431 h 2589745"/>
              <a:gd name="connsiteX0" fmla="*/ 0 w 2984644"/>
              <a:gd name="connsiteY0" fmla="*/ 2589120 h 2589120"/>
              <a:gd name="connsiteX1" fmla="*/ 383740 w 2984644"/>
              <a:gd name="connsiteY1" fmla="*/ 2367768 h 2589120"/>
              <a:gd name="connsiteX2" fmla="*/ 1270431 w 2984644"/>
              <a:gd name="connsiteY2" fmla="*/ 1855150 h 2589120"/>
              <a:gd name="connsiteX3" fmla="*/ 1796903 w 2984644"/>
              <a:gd name="connsiteY3" fmla="*/ 1411805 h 2589120"/>
              <a:gd name="connsiteX4" fmla="*/ 2170976 w 2984644"/>
              <a:gd name="connsiteY4" fmla="*/ 1037732 h 2589120"/>
              <a:gd name="connsiteX5" fmla="*/ 2323376 w 2984644"/>
              <a:gd name="connsiteY5" fmla="*/ 871477 h 2589120"/>
              <a:gd name="connsiteX6" fmla="*/ 2586613 w 2984644"/>
              <a:gd name="connsiteY6" fmla="*/ 497405 h 2589120"/>
              <a:gd name="connsiteX7" fmla="*/ 2722902 w 2984644"/>
              <a:gd name="connsiteY7" fmla="*/ 316329 h 2589120"/>
              <a:gd name="connsiteX8" fmla="*/ 2835994 w 2984644"/>
              <a:gd name="connsiteY8" fmla="*/ 164896 h 2589120"/>
              <a:gd name="connsiteX9" fmla="*/ 2972930 w 2984644"/>
              <a:gd name="connsiteY9" fmla="*/ 22806 h 25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4644" h="2589120">
                <a:moveTo>
                  <a:pt x="0" y="2589120"/>
                </a:moveTo>
                <a:cubicBezTo>
                  <a:pt x="99291" y="2544038"/>
                  <a:pt x="172002" y="2490096"/>
                  <a:pt x="383740" y="2367768"/>
                </a:cubicBezTo>
                <a:cubicBezTo>
                  <a:pt x="595478" y="2245440"/>
                  <a:pt x="1034904" y="2014477"/>
                  <a:pt x="1270431" y="1855150"/>
                </a:cubicBezTo>
                <a:cubicBezTo>
                  <a:pt x="1505958" y="1695823"/>
                  <a:pt x="1646812" y="1548041"/>
                  <a:pt x="1796903" y="1411805"/>
                </a:cubicBezTo>
                <a:cubicBezTo>
                  <a:pt x="1946994" y="1275569"/>
                  <a:pt x="2083231" y="1127787"/>
                  <a:pt x="2170976" y="1037732"/>
                </a:cubicBezTo>
                <a:cubicBezTo>
                  <a:pt x="2258722" y="947677"/>
                  <a:pt x="2254103" y="961531"/>
                  <a:pt x="2323376" y="871477"/>
                </a:cubicBezTo>
                <a:cubicBezTo>
                  <a:pt x="2392649" y="781422"/>
                  <a:pt x="2520025" y="589930"/>
                  <a:pt x="2586613" y="497405"/>
                </a:cubicBezTo>
                <a:cubicBezTo>
                  <a:pt x="2653201" y="404880"/>
                  <a:pt x="2681339" y="371747"/>
                  <a:pt x="2722902" y="316329"/>
                </a:cubicBezTo>
                <a:cubicBezTo>
                  <a:pt x="2764465" y="260911"/>
                  <a:pt x="2794323" y="213816"/>
                  <a:pt x="2835994" y="164896"/>
                </a:cubicBezTo>
                <a:cubicBezTo>
                  <a:pt x="2877665" y="115976"/>
                  <a:pt x="3027193" y="-62630"/>
                  <a:pt x="2972930" y="22806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1988288" y="4530056"/>
            <a:ext cx="7432159" cy="1445442"/>
          </a:xfrm>
          <a:custGeom>
            <a:avLst/>
            <a:gdLst>
              <a:gd name="connsiteX0" fmla="*/ 0 w 7432159"/>
              <a:gd name="connsiteY0" fmla="*/ 571256 h 1443126"/>
              <a:gd name="connsiteX1" fmla="*/ 255182 w 7432159"/>
              <a:gd name="connsiteY1" fmla="*/ 390502 h 1443126"/>
              <a:gd name="connsiteX2" fmla="*/ 1020726 w 7432159"/>
              <a:gd name="connsiteY2" fmla="*/ 82158 h 1443126"/>
              <a:gd name="connsiteX3" fmla="*/ 1967024 w 7432159"/>
              <a:gd name="connsiteY3" fmla="*/ 18363 h 1443126"/>
              <a:gd name="connsiteX4" fmla="*/ 3242931 w 7432159"/>
              <a:gd name="connsiteY4" fmla="*/ 358605 h 1443126"/>
              <a:gd name="connsiteX5" fmla="*/ 4019107 w 7432159"/>
              <a:gd name="connsiteY5" fmla="*/ 730744 h 1443126"/>
              <a:gd name="connsiteX6" fmla="*/ 5050465 w 7432159"/>
              <a:gd name="connsiteY6" fmla="*/ 1081619 h 1443126"/>
              <a:gd name="connsiteX7" fmla="*/ 6018028 w 7432159"/>
              <a:gd name="connsiteY7" fmla="*/ 1304902 h 1443126"/>
              <a:gd name="connsiteX8" fmla="*/ 6443331 w 7432159"/>
              <a:gd name="connsiteY8" fmla="*/ 1368698 h 1443126"/>
              <a:gd name="connsiteX9" fmla="*/ 6836735 w 7432159"/>
              <a:gd name="connsiteY9" fmla="*/ 1421861 h 1443126"/>
              <a:gd name="connsiteX10" fmla="*/ 7432159 w 7432159"/>
              <a:gd name="connsiteY10" fmla="*/ 1443126 h 1443126"/>
              <a:gd name="connsiteX11" fmla="*/ 7432159 w 7432159"/>
              <a:gd name="connsiteY11" fmla="*/ 1443126 h 1443126"/>
              <a:gd name="connsiteX12" fmla="*/ 7432159 w 7432159"/>
              <a:gd name="connsiteY12" fmla="*/ 1443126 h 1443126"/>
              <a:gd name="connsiteX0" fmla="*/ 0 w 7432159"/>
              <a:gd name="connsiteY0" fmla="*/ 573572 h 1445442"/>
              <a:gd name="connsiteX1" fmla="*/ 255182 w 7432159"/>
              <a:gd name="connsiteY1" fmla="*/ 392818 h 1445442"/>
              <a:gd name="connsiteX2" fmla="*/ 1020726 w 7432159"/>
              <a:gd name="connsiteY2" fmla="*/ 84474 h 1445442"/>
              <a:gd name="connsiteX3" fmla="*/ 1967024 w 7432159"/>
              <a:gd name="connsiteY3" fmla="*/ 20679 h 1445442"/>
              <a:gd name="connsiteX4" fmla="*/ 3168504 w 7432159"/>
              <a:gd name="connsiteY4" fmla="*/ 392819 h 1445442"/>
              <a:gd name="connsiteX5" fmla="*/ 4019107 w 7432159"/>
              <a:gd name="connsiteY5" fmla="*/ 733060 h 1445442"/>
              <a:gd name="connsiteX6" fmla="*/ 5050465 w 7432159"/>
              <a:gd name="connsiteY6" fmla="*/ 1083935 h 1445442"/>
              <a:gd name="connsiteX7" fmla="*/ 6018028 w 7432159"/>
              <a:gd name="connsiteY7" fmla="*/ 1307218 h 1445442"/>
              <a:gd name="connsiteX8" fmla="*/ 6443331 w 7432159"/>
              <a:gd name="connsiteY8" fmla="*/ 1371014 h 1445442"/>
              <a:gd name="connsiteX9" fmla="*/ 6836735 w 7432159"/>
              <a:gd name="connsiteY9" fmla="*/ 1424177 h 1445442"/>
              <a:gd name="connsiteX10" fmla="*/ 7432159 w 7432159"/>
              <a:gd name="connsiteY10" fmla="*/ 1445442 h 1445442"/>
              <a:gd name="connsiteX11" fmla="*/ 7432159 w 7432159"/>
              <a:gd name="connsiteY11" fmla="*/ 1445442 h 1445442"/>
              <a:gd name="connsiteX12" fmla="*/ 7432159 w 7432159"/>
              <a:gd name="connsiteY12" fmla="*/ 1445442 h 144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32159" h="1445442">
                <a:moveTo>
                  <a:pt x="0" y="573572"/>
                </a:moveTo>
                <a:cubicBezTo>
                  <a:pt x="42530" y="523953"/>
                  <a:pt x="85061" y="474334"/>
                  <a:pt x="255182" y="392818"/>
                </a:cubicBezTo>
                <a:cubicBezTo>
                  <a:pt x="425303" y="311302"/>
                  <a:pt x="735419" y="146497"/>
                  <a:pt x="1020726" y="84474"/>
                </a:cubicBezTo>
                <a:cubicBezTo>
                  <a:pt x="1306033" y="22451"/>
                  <a:pt x="1609061" y="-30712"/>
                  <a:pt x="1967024" y="20679"/>
                </a:cubicBezTo>
                <a:cubicBezTo>
                  <a:pt x="2324987" y="72070"/>
                  <a:pt x="2826490" y="274089"/>
                  <a:pt x="3168504" y="392819"/>
                </a:cubicBezTo>
                <a:cubicBezTo>
                  <a:pt x="3510518" y="511549"/>
                  <a:pt x="3705447" y="617874"/>
                  <a:pt x="4019107" y="733060"/>
                </a:cubicBezTo>
                <a:cubicBezTo>
                  <a:pt x="4332767" y="848246"/>
                  <a:pt x="4717312" y="988242"/>
                  <a:pt x="5050465" y="1083935"/>
                </a:cubicBezTo>
                <a:cubicBezTo>
                  <a:pt x="5383619" y="1179628"/>
                  <a:pt x="5785884" y="1259372"/>
                  <a:pt x="6018028" y="1307218"/>
                </a:cubicBezTo>
                <a:cubicBezTo>
                  <a:pt x="6250172" y="1355064"/>
                  <a:pt x="6443331" y="1371014"/>
                  <a:pt x="6443331" y="1371014"/>
                </a:cubicBezTo>
                <a:cubicBezTo>
                  <a:pt x="6579782" y="1390507"/>
                  <a:pt x="6671930" y="1411772"/>
                  <a:pt x="6836735" y="1424177"/>
                </a:cubicBezTo>
                <a:cubicBezTo>
                  <a:pt x="7001540" y="1436582"/>
                  <a:pt x="7432159" y="1445442"/>
                  <a:pt x="7432159" y="1445442"/>
                </a:cubicBezTo>
                <a:lnTo>
                  <a:pt x="7432159" y="1445442"/>
                </a:lnTo>
                <a:lnTo>
                  <a:pt x="7432159" y="1445442"/>
                </a:lnTo>
              </a:path>
            </a:pathLst>
          </a:cu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2432808" y="3501009"/>
            <a:ext cx="7432159" cy="2402482"/>
          </a:xfrm>
          <a:custGeom>
            <a:avLst/>
            <a:gdLst>
              <a:gd name="connsiteX0" fmla="*/ 0 w 7432159"/>
              <a:gd name="connsiteY0" fmla="*/ 571256 h 1443126"/>
              <a:gd name="connsiteX1" fmla="*/ 255182 w 7432159"/>
              <a:gd name="connsiteY1" fmla="*/ 390502 h 1443126"/>
              <a:gd name="connsiteX2" fmla="*/ 1020726 w 7432159"/>
              <a:gd name="connsiteY2" fmla="*/ 82158 h 1443126"/>
              <a:gd name="connsiteX3" fmla="*/ 1967024 w 7432159"/>
              <a:gd name="connsiteY3" fmla="*/ 18363 h 1443126"/>
              <a:gd name="connsiteX4" fmla="*/ 3242931 w 7432159"/>
              <a:gd name="connsiteY4" fmla="*/ 358605 h 1443126"/>
              <a:gd name="connsiteX5" fmla="*/ 4019107 w 7432159"/>
              <a:gd name="connsiteY5" fmla="*/ 730744 h 1443126"/>
              <a:gd name="connsiteX6" fmla="*/ 5050465 w 7432159"/>
              <a:gd name="connsiteY6" fmla="*/ 1081619 h 1443126"/>
              <a:gd name="connsiteX7" fmla="*/ 6018028 w 7432159"/>
              <a:gd name="connsiteY7" fmla="*/ 1304902 h 1443126"/>
              <a:gd name="connsiteX8" fmla="*/ 6443331 w 7432159"/>
              <a:gd name="connsiteY8" fmla="*/ 1368698 h 1443126"/>
              <a:gd name="connsiteX9" fmla="*/ 6836735 w 7432159"/>
              <a:gd name="connsiteY9" fmla="*/ 1421861 h 1443126"/>
              <a:gd name="connsiteX10" fmla="*/ 7432159 w 7432159"/>
              <a:gd name="connsiteY10" fmla="*/ 1443126 h 1443126"/>
              <a:gd name="connsiteX11" fmla="*/ 7432159 w 7432159"/>
              <a:gd name="connsiteY11" fmla="*/ 1443126 h 1443126"/>
              <a:gd name="connsiteX12" fmla="*/ 7432159 w 7432159"/>
              <a:gd name="connsiteY12" fmla="*/ 1443126 h 1443126"/>
              <a:gd name="connsiteX0" fmla="*/ 0 w 7432159"/>
              <a:gd name="connsiteY0" fmla="*/ 573572 h 1445442"/>
              <a:gd name="connsiteX1" fmla="*/ 255182 w 7432159"/>
              <a:gd name="connsiteY1" fmla="*/ 392818 h 1445442"/>
              <a:gd name="connsiteX2" fmla="*/ 1020726 w 7432159"/>
              <a:gd name="connsiteY2" fmla="*/ 84474 h 1445442"/>
              <a:gd name="connsiteX3" fmla="*/ 1967024 w 7432159"/>
              <a:gd name="connsiteY3" fmla="*/ 20679 h 1445442"/>
              <a:gd name="connsiteX4" fmla="*/ 3168504 w 7432159"/>
              <a:gd name="connsiteY4" fmla="*/ 392819 h 1445442"/>
              <a:gd name="connsiteX5" fmla="*/ 4019107 w 7432159"/>
              <a:gd name="connsiteY5" fmla="*/ 733060 h 1445442"/>
              <a:gd name="connsiteX6" fmla="*/ 5050465 w 7432159"/>
              <a:gd name="connsiteY6" fmla="*/ 1083935 h 1445442"/>
              <a:gd name="connsiteX7" fmla="*/ 6018028 w 7432159"/>
              <a:gd name="connsiteY7" fmla="*/ 1307218 h 1445442"/>
              <a:gd name="connsiteX8" fmla="*/ 6443331 w 7432159"/>
              <a:gd name="connsiteY8" fmla="*/ 1371014 h 1445442"/>
              <a:gd name="connsiteX9" fmla="*/ 6836735 w 7432159"/>
              <a:gd name="connsiteY9" fmla="*/ 1424177 h 1445442"/>
              <a:gd name="connsiteX10" fmla="*/ 7432159 w 7432159"/>
              <a:gd name="connsiteY10" fmla="*/ 1445442 h 1445442"/>
              <a:gd name="connsiteX11" fmla="*/ 7432159 w 7432159"/>
              <a:gd name="connsiteY11" fmla="*/ 1445442 h 1445442"/>
              <a:gd name="connsiteX12" fmla="*/ 7432159 w 7432159"/>
              <a:gd name="connsiteY12" fmla="*/ 1445442 h 144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32159" h="1445442">
                <a:moveTo>
                  <a:pt x="0" y="573572"/>
                </a:moveTo>
                <a:cubicBezTo>
                  <a:pt x="42530" y="523953"/>
                  <a:pt x="85061" y="474334"/>
                  <a:pt x="255182" y="392818"/>
                </a:cubicBezTo>
                <a:cubicBezTo>
                  <a:pt x="425303" y="311302"/>
                  <a:pt x="735419" y="146497"/>
                  <a:pt x="1020726" y="84474"/>
                </a:cubicBezTo>
                <a:cubicBezTo>
                  <a:pt x="1306033" y="22451"/>
                  <a:pt x="1609061" y="-30712"/>
                  <a:pt x="1967024" y="20679"/>
                </a:cubicBezTo>
                <a:cubicBezTo>
                  <a:pt x="2324987" y="72070"/>
                  <a:pt x="2826490" y="274089"/>
                  <a:pt x="3168504" y="392819"/>
                </a:cubicBezTo>
                <a:cubicBezTo>
                  <a:pt x="3510518" y="511549"/>
                  <a:pt x="3705447" y="617874"/>
                  <a:pt x="4019107" y="733060"/>
                </a:cubicBezTo>
                <a:cubicBezTo>
                  <a:pt x="4332767" y="848246"/>
                  <a:pt x="4717312" y="988242"/>
                  <a:pt x="5050465" y="1083935"/>
                </a:cubicBezTo>
                <a:cubicBezTo>
                  <a:pt x="5383619" y="1179628"/>
                  <a:pt x="5785884" y="1259372"/>
                  <a:pt x="6018028" y="1307218"/>
                </a:cubicBezTo>
                <a:cubicBezTo>
                  <a:pt x="6250172" y="1355064"/>
                  <a:pt x="6443331" y="1371014"/>
                  <a:pt x="6443331" y="1371014"/>
                </a:cubicBezTo>
                <a:cubicBezTo>
                  <a:pt x="6579782" y="1390507"/>
                  <a:pt x="6671930" y="1411772"/>
                  <a:pt x="6836735" y="1424177"/>
                </a:cubicBezTo>
                <a:cubicBezTo>
                  <a:pt x="7001540" y="1436582"/>
                  <a:pt x="7432159" y="1445442"/>
                  <a:pt x="7432159" y="1445442"/>
                </a:cubicBezTo>
                <a:lnTo>
                  <a:pt x="7432159" y="1445442"/>
                </a:lnTo>
                <a:lnTo>
                  <a:pt x="7432159" y="1445442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771801" y="-315416"/>
            <a:ext cx="4968552" cy="4320480"/>
          </a:xfrm>
          <a:custGeom>
            <a:avLst/>
            <a:gdLst>
              <a:gd name="connsiteX0" fmla="*/ 0 w 2891654"/>
              <a:gd name="connsiteY0" fmla="*/ 3839957 h 3843162"/>
              <a:gd name="connsiteX1" fmla="*/ 53163 w 2891654"/>
              <a:gd name="connsiteY1" fmla="*/ 3797427 h 3843162"/>
              <a:gd name="connsiteX2" fmla="*/ 308344 w 2891654"/>
              <a:gd name="connsiteY2" fmla="*/ 3520980 h 3843162"/>
              <a:gd name="connsiteX3" fmla="*/ 563526 w 2891654"/>
              <a:gd name="connsiteY3" fmla="*/ 3202003 h 3843162"/>
              <a:gd name="connsiteX4" fmla="*/ 925033 w 2891654"/>
              <a:gd name="connsiteY4" fmla="*/ 2808599 h 3843162"/>
              <a:gd name="connsiteX5" fmla="*/ 1392865 w 2891654"/>
              <a:gd name="connsiteY5" fmla="*/ 2213175 h 3843162"/>
              <a:gd name="connsiteX6" fmla="*/ 1786270 w 2891654"/>
              <a:gd name="connsiteY6" fmla="*/ 1639017 h 3843162"/>
              <a:gd name="connsiteX7" fmla="*/ 2169042 w 2891654"/>
              <a:gd name="connsiteY7" fmla="*/ 1149920 h 3843162"/>
              <a:gd name="connsiteX8" fmla="*/ 2381693 w 2891654"/>
              <a:gd name="connsiteY8" fmla="*/ 628924 h 3843162"/>
              <a:gd name="connsiteX9" fmla="*/ 2775098 w 2891654"/>
              <a:gd name="connsiteY9" fmla="*/ 161092 h 3843162"/>
              <a:gd name="connsiteX10" fmla="*/ 2881423 w 2891654"/>
              <a:gd name="connsiteY10" fmla="*/ 22868 h 3843162"/>
              <a:gd name="connsiteX11" fmla="*/ 2881423 w 2891654"/>
              <a:gd name="connsiteY11" fmla="*/ 1603 h 3843162"/>
              <a:gd name="connsiteX0" fmla="*/ 0 w 2891654"/>
              <a:gd name="connsiteY0" fmla="*/ 3839957 h 3843162"/>
              <a:gd name="connsiteX1" fmla="*/ 53163 w 2891654"/>
              <a:gd name="connsiteY1" fmla="*/ 3797427 h 3843162"/>
              <a:gd name="connsiteX2" fmla="*/ 308344 w 2891654"/>
              <a:gd name="connsiteY2" fmla="*/ 3520980 h 3843162"/>
              <a:gd name="connsiteX3" fmla="*/ 563526 w 2891654"/>
              <a:gd name="connsiteY3" fmla="*/ 3202003 h 3843162"/>
              <a:gd name="connsiteX4" fmla="*/ 925033 w 2891654"/>
              <a:gd name="connsiteY4" fmla="*/ 2808599 h 3843162"/>
              <a:gd name="connsiteX5" fmla="*/ 1392865 w 2891654"/>
              <a:gd name="connsiteY5" fmla="*/ 2213175 h 3843162"/>
              <a:gd name="connsiteX6" fmla="*/ 1786270 w 2891654"/>
              <a:gd name="connsiteY6" fmla="*/ 1639017 h 3843162"/>
              <a:gd name="connsiteX7" fmla="*/ 2169042 w 2891654"/>
              <a:gd name="connsiteY7" fmla="*/ 1149920 h 3843162"/>
              <a:gd name="connsiteX8" fmla="*/ 2573079 w 2891654"/>
              <a:gd name="connsiteY8" fmla="*/ 639557 h 3843162"/>
              <a:gd name="connsiteX9" fmla="*/ 2775098 w 2891654"/>
              <a:gd name="connsiteY9" fmla="*/ 161092 h 3843162"/>
              <a:gd name="connsiteX10" fmla="*/ 2881423 w 2891654"/>
              <a:gd name="connsiteY10" fmla="*/ 22868 h 3843162"/>
              <a:gd name="connsiteX11" fmla="*/ 2881423 w 2891654"/>
              <a:gd name="connsiteY11" fmla="*/ 1603 h 3843162"/>
              <a:gd name="connsiteX0" fmla="*/ 0 w 3206010"/>
              <a:gd name="connsiteY0" fmla="*/ 3848757 h 3851962"/>
              <a:gd name="connsiteX1" fmla="*/ 53163 w 3206010"/>
              <a:gd name="connsiteY1" fmla="*/ 3806227 h 3851962"/>
              <a:gd name="connsiteX2" fmla="*/ 308344 w 3206010"/>
              <a:gd name="connsiteY2" fmla="*/ 3529780 h 3851962"/>
              <a:gd name="connsiteX3" fmla="*/ 563526 w 3206010"/>
              <a:gd name="connsiteY3" fmla="*/ 3210803 h 3851962"/>
              <a:gd name="connsiteX4" fmla="*/ 925033 w 3206010"/>
              <a:gd name="connsiteY4" fmla="*/ 2817399 h 3851962"/>
              <a:gd name="connsiteX5" fmla="*/ 1392865 w 3206010"/>
              <a:gd name="connsiteY5" fmla="*/ 2221975 h 3851962"/>
              <a:gd name="connsiteX6" fmla="*/ 1786270 w 3206010"/>
              <a:gd name="connsiteY6" fmla="*/ 1647817 h 3851962"/>
              <a:gd name="connsiteX7" fmla="*/ 2169042 w 3206010"/>
              <a:gd name="connsiteY7" fmla="*/ 1158720 h 3851962"/>
              <a:gd name="connsiteX8" fmla="*/ 2573079 w 3206010"/>
              <a:gd name="connsiteY8" fmla="*/ 648357 h 3851962"/>
              <a:gd name="connsiteX9" fmla="*/ 3200400 w 3206010"/>
              <a:gd name="connsiteY9" fmla="*/ 329381 h 3851962"/>
              <a:gd name="connsiteX10" fmla="*/ 2881423 w 3206010"/>
              <a:gd name="connsiteY10" fmla="*/ 31668 h 3851962"/>
              <a:gd name="connsiteX11" fmla="*/ 2881423 w 3206010"/>
              <a:gd name="connsiteY11" fmla="*/ 10403 h 3851962"/>
              <a:gd name="connsiteX0" fmla="*/ 0 w 3700208"/>
              <a:gd name="connsiteY0" fmla="*/ 3848757 h 3851962"/>
              <a:gd name="connsiteX1" fmla="*/ 53163 w 3700208"/>
              <a:gd name="connsiteY1" fmla="*/ 3806227 h 3851962"/>
              <a:gd name="connsiteX2" fmla="*/ 308344 w 3700208"/>
              <a:gd name="connsiteY2" fmla="*/ 3529780 h 3851962"/>
              <a:gd name="connsiteX3" fmla="*/ 563526 w 3700208"/>
              <a:gd name="connsiteY3" fmla="*/ 3210803 h 3851962"/>
              <a:gd name="connsiteX4" fmla="*/ 925033 w 3700208"/>
              <a:gd name="connsiteY4" fmla="*/ 2817399 h 3851962"/>
              <a:gd name="connsiteX5" fmla="*/ 1392865 w 3700208"/>
              <a:gd name="connsiteY5" fmla="*/ 2221975 h 3851962"/>
              <a:gd name="connsiteX6" fmla="*/ 1786270 w 3700208"/>
              <a:gd name="connsiteY6" fmla="*/ 1647817 h 3851962"/>
              <a:gd name="connsiteX7" fmla="*/ 2169042 w 3700208"/>
              <a:gd name="connsiteY7" fmla="*/ 1158720 h 3851962"/>
              <a:gd name="connsiteX8" fmla="*/ 2573079 w 3700208"/>
              <a:gd name="connsiteY8" fmla="*/ 648357 h 3851962"/>
              <a:gd name="connsiteX9" fmla="*/ 3200400 w 3700208"/>
              <a:gd name="connsiteY9" fmla="*/ 329381 h 3851962"/>
              <a:gd name="connsiteX10" fmla="*/ 2881423 w 3700208"/>
              <a:gd name="connsiteY10" fmla="*/ 31668 h 3851962"/>
              <a:gd name="connsiteX11" fmla="*/ 3700130 w 3700208"/>
              <a:gd name="connsiteY11" fmla="*/ 10403 h 3851962"/>
              <a:gd name="connsiteX0" fmla="*/ 0 w 3700338"/>
              <a:gd name="connsiteY0" fmla="*/ 3838498 h 3841703"/>
              <a:gd name="connsiteX1" fmla="*/ 53163 w 3700338"/>
              <a:gd name="connsiteY1" fmla="*/ 3795968 h 3841703"/>
              <a:gd name="connsiteX2" fmla="*/ 308344 w 3700338"/>
              <a:gd name="connsiteY2" fmla="*/ 3519521 h 3841703"/>
              <a:gd name="connsiteX3" fmla="*/ 563526 w 3700338"/>
              <a:gd name="connsiteY3" fmla="*/ 3200544 h 3841703"/>
              <a:gd name="connsiteX4" fmla="*/ 925033 w 3700338"/>
              <a:gd name="connsiteY4" fmla="*/ 2807140 h 3841703"/>
              <a:gd name="connsiteX5" fmla="*/ 1392865 w 3700338"/>
              <a:gd name="connsiteY5" fmla="*/ 2211716 h 3841703"/>
              <a:gd name="connsiteX6" fmla="*/ 1786270 w 3700338"/>
              <a:gd name="connsiteY6" fmla="*/ 1637558 h 3841703"/>
              <a:gd name="connsiteX7" fmla="*/ 2169042 w 3700338"/>
              <a:gd name="connsiteY7" fmla="*/ 1148461 h 3841703"/>
              <a:gd name="connsiteX8" fmla="*/ 2573079 w 3700338"/>
              <a:gd name="connsiteY8" fmla="*/ 638098 h 3841703"/>
              <a:gd name="connsiteX9" fmla="*/ 3200400 w 3700338"/>
              <a:gd name="connsiteY9" fmla="*/ 319122 h 3841703"/>
              <a:gd name="connsiteX10" fmla="*/ 3349255 w 3700338"/>
              <a:gd name="connsiteY10" fmla="*/ 85204 h 3841703"/>
              <a:gd name="connsiteX11" fmla="*/ 3700130 w 3700338"/>
              <a:gd name="connsiteY11" fmla="*/ 144 h 3841703"/>
              <a:gd name="connsiteX0" fmla="*/ 0 w 3700358"/>
              <a:gd name="connsiteY0" fmla="*/ 3838455 h 3841660"/>
              <a:gd name="connsiteX1" fmla="*/ 53163 w 3700358"/>
              <a:gd name="connsiteY1" fmla="*/ 3795925 h 3841660"/>
              <a:gd name="connsiteX2" fmla="*/ 308344 w 3700358"/>
              <a:gd name="connsiteY2" fmla="*/ 3519478 h 3841660"/>
              <a:gd name="connsiteX3" fmla="*/ 563526 w 3700358"/>
              <a:gd name="connsiteY3" fmla="*/ 3200501 h 3841660"/>
              <a:gd name="connsiteX4" fmla="*/ 925033 w 3700358"/>
              <a:gd name="connsiteY4" fmla="*/ 2807097 h 3841660"/>
              <a:gd name="connsiteX5" fmla="*/ 1392865 w 3700358"/>
              <a:gd name="connsiteY5" fmla="*/ 2211673 h 3841660"/>
              <a:gd name="connsiteX6" fmla="*/ 1786270 w 3700358"/>
              <a:gd name="connsiteY6" fmla="*/ 1637515 h 3841660"/>
              <a:gd name="connsiteX7" fmla="*/ 2169042 w 3700358"/>
              <a:gd name="connsiteY7" fmla="*/ 1148418 h 3841660"/>
              <a:gd name="connsiteX8" fmla="*/ 2573079 w 3700358"/>
              <a:gd name="connsiteY8" fmla="*/ 638055 h 3841660"/>
              <a:gd name="connsiteX9" fmla="*/ 3051544 w 3700358"/>
              <a:gd name="connsiteY9" fmla="*/ 223386 h 3841660"/>
              <a:gd name="connsiteX10" fmla="*/ 3349255 w 3700358"/>
              <a:gd name="connsiteY10" fmla="*/ 85161 h 3841660"/>
              <a:gd name="connsiteX11" fmla="*/ 3700130 w 3700358"/>
              <a:gd name="connsiteY11" fmla="*/ 101 h 3841660"/>
              <a:gd name="connsiteX0" fmla="*/ 0 w 3700340"/>
              <a:gd name="connsiteY0" fmla="*/ 3872370 h 3875575"/>
              <a:gd name="connsiteX1" fmla="*/ 53163 w 3700340"/>
              <a:gd name="connsiteY1" fmla="*/ 3829840 h 3875575"/>
              <a:gd name="connsiteX2" fmla="*/ 308344 w 3700340"/>
              <a:gd name="connsiteY2" fmla="*/ 3553393 h 3875575"/>
              <a:gd name="connsiteX3" fmla="*/ 563526 w 3700340"/>
              <a:gd name="connsiteY3" fmla="*/ 3234416 h 3875575"/>
              <a:gd name="connsiteX4" fmla="*/ 925033 w 3700340"/>
              <a:gd name="connsiteY4" fmla="*/ 2841012 h 3875575"/>
              <a:gd name="connsiteX5" fmla="*/ 1392865 w 3700340"/>
              <a:gd name="connsiteY5" fmla="*/ 2245588 h 3875575"/>
              <a:gd name="connsiteX6" fmla="*/ 1786270 w 3700340"/>
              <a:gd name="connsiteY6" fmla="*/ 1671430 h 3875575"/>
              <a:gd name="connsiteX7" fmla="*/ 2169042 w 3700340"/>
              <a:gd name="connsiteY7" fmla="*/ 1182333 h 3875575"/>
              <a:gd name="connsiteX8" fmla="*/ 2573079 w 3700340"/>
              <a:gd name="connsiteY8" fmla="*/ 671970 h 3875575"/>
              <a:gd name="connsiteX9" fmla="*/ 3051544 w 3700340"/>
              <a:gd name="connsiteY9" fmla="*/ 257301 h 3875575"/>
              <a:gd name="connsiteX10" fmla="*/ 3327990 w 3700340"/>
              <a:gd name="connsiteY10" fmla="*/ 12751 h 3875575"/>
              <a:gd name="connsiteX11" fmla="*/ 3700130 w 3700340"/>
              <a:gd name="connsiteY11" fmla="*/ 34016 h 3875575"/>
              <a:gd name="connsiteX0" fmla="*/ 0 w 3679089"/>
              <a:gd name="connsiteY0" fmla="*/ 4019162 h 4022367"/>
              <a:gd name="connsiteX1" fmla="*/ 53163 w 3679089"/>
              <a:gd name="connsiteY1" fmla="*/ 3976632 h 4022367"/>
              <a:gd name="connsiteX2" fmla="*/ 308344 w 3679089"/>
              <a:gd name="connsiteY2" fmla="*/ 3700185 h 4022367"/>
              <a:gd name="connsiteX3" fmla="*/ 563526 w 3679089"/>
              <a:gd name="connsiteY3" fmla="*/ 3381208 h 4022367"/>
              <a:gd name="connsiteX4" fmla="*/ 925033 w 3679089"/>
              <a:gd name="connsiteY4" fmla="*/ 2987804 h 4022367"/>
              <a:gd name="connsiteX5" fmla="*/ 1392865 w 3679089"/>
              <a:gd name="connsiteY5" fmla="*/ 2392380 h 4022367"/>
              <a:gd name="connsiteX6" fmla="*/ 1786270 w 3679089"/>
              <a:gd name="connsiteY6" fmla="*/ 1818222 h 4022367"/>
              <a:gd name="connsiteX7" fmla="*/ 2169042 w 3679089"/>
              <a:gd name="connsiteY7" fmla="*/ 1329125 h 4022367"/>
              <a:gd name="connsiteX8" fmla="*/ 2573079 w 3679089"/>
              <a:gd name="connsiteY8" fmla="*/ 818762 h 4022367"/>
              <a:gd name="connsiteX9" fmla="*/ 3051544 w 3679089"/>
              <a:gd name="connsiteY9" fmla="*/ 404093 h 4022367"/>
              <a:gd name="connsiteX10" fmla="*/ 3327990 w 3679089"/>
              <a:gd name="connsiteY10" fmla="*/ 159543 h 4022367"/>
              <a:gd name="connsiteX11" fmla="*/ 3678865 w 3679089"/>
              <a:gd name="connsiteY11" fmla="*/ 54 h 4022367"/>
              <a:gd name="connsiteX0" fmla="*/ 0 w 3679091"/>
              <a:gd name="connsiteY0" fmla="*/ 4019160 h 4022365"/>
              <a:gd name="connsiteX1" fmla="*/ 53163 w 3679091"/>
              <a:gd name="connsiteY1" fmla="*/ 3976630 h 4022365"/>
              <a:gd name="connsiteX2" fmla="*/ 308344 w 3679091"/>
              <a:gd name="connsiteY2" fmla="*/ 3700183 h 4022365"/>
              <a:gd name="connsiteX3" fmla="*/ 563526 w 3679091"/>
              <a:gd name="connsiteY3" fmla="*/ 3381206 h 4022365"/>
              <a:gd name="connsiteX4" fmla="*/ 925033 w 3679091"/>
              <a:gd name="connsiteY4" fmla="*/ 2987802 h 4022365"/>
              <a:gd name="connsiteX5" fmla="*/ 1392865 w 3679091"/>
              <a:gd name="connsiteY5" fmla="*/ 2392378 h 4022365"/>
              <a:gd name="connsiteX6" fmla="*/ 1786270 w 3679091"/>
              <a:gd name="connsiteY6" fmla="*/ 1818220 h 4022365"/>
              <a:gd name="connsiteX7" fmla="*/ 2169042 w 3679091"/>
              <a:gd name="connsiteY7" fmla="*/ 1329123 h 4022365"/>
              <a:gd name="connsiteX8" fmla="*/ 2573079 w 3679091"/>
              <a:gd name="connsiteY8" fmla="*/ 818760 h 4022365"/>
              <a:gd name="connsiteX9" fmla="*/ 3040912 w 3679091"/>
              <a:gd name="connsiteY9" fmla="*/ 361561 h 4022365"/>
              <a:gd name="connsiteX10" fmla="*/ 3327990 w 3679091"/>
              <a:gd name="connsiteY10" fmla="*/ 159541 h 4022365"/>
              <a:gd name="connsiteX11" fmla="*/ 3678865 w 3679091"/>
              <a:gd name="connsiteY11" fmla="*/ 52 h 402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9091" h="4022365">
                <a:moveTo>
                  <a:pt x="0" y="4019160"/>
                </a:moveTo>
                <a:cubicBezTo>
                  <a:pt x="886" y="4024476"/>
                  <a:pt x="1772" y="4029793"/>
                  <a:pt x="53163" y="3976630"/>
                </a:cubicBezTo>
                <a:cubicBezTo>
                  <a:pt x="104554" y="3923467"/>
                  <a:pt x="223284" y="3799420"/>
                  <a:pt x="308344" y="3700183"/>
                </a:cubicBezTo>
                <a:cubicBezTo>
                  <a:pt x="393404" y="3600946"/>
                  <a:pt x="460745" y="3499936"/>
                  <a:pt x="563526" y="3381206"/>
                </a:cubicBezTo>
                <a:cubicBezTo>
                  <a:pt x="666307" y="3262476"/>
                  <a:pt x="786810" y="3152607"/>
                  <a:pt x="925033" y="2987802"/>
                </a:cubicBezTo>
                <a:cubicBezTo>
                  <a:pt x="1063256" y="2822997"/>
                  <a:pt x="1249326" y="2587308"/>
                  <a:pt x="1392865" y="2392378"/>
                </a:cubicBezTo>
                <a:cubicBezTo>
                  <a:pt x="1536404" y="2197448"/>
                  <a:pt x="1656907" y="1995429"/>
                  <a:pt x="1786270" y="1818220"/>
                </a:cubicBezTo>
                <a:cubicBezTo>
                  <a:pt x="1915633" y="1641011"/>
                  <a:pt x="2037907" y="1495700"/>
                  <a:pt x="2169042" y="1329123"/>
                </a:cubicBezTo>
                <a:cubicBezTo>
                  <a:pt x="2300177" y="1162546"/>
                  <a:pt x="2427767" y="980020"/>
                  <a:pt x="2573079" y="818760"/>
                </a:cubicBezTo>
                <a:cubicBezTo>
                  <a:pt x="2718391" y="657500"/>
                  <a:pt x="2915094" y="471431"/>
                  <a:pt x="3040912" y="361561"/>
                </a:cubicBezTo>
                <a:cubicBezTo>
                  <a:pt x="3166731" y="251691"/>
                  <a:pt x="3221664" y="219793"/>
                  <a:pt x="3327990" y="159541"/>
                </a:cubicBezTo>
                <a:cubicBezTo>
                  <a:pt x="3434316" y="99289"/>
                  <a:pt x="3687725" y="-2607"/>
                  <a:pt x="3678865" y="52"/>
                </a:cubicBezTo>
              </a:path>
            </a:pathLst>
          </a:cu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283968" y="2289613"/>
            <a:ext cx="4968552" cy="3371635"/>
          </a:xfrm>
          <a:custGeom>
            <a:avLst/>
            <a:gdLst>
              <a:gd name="connsiteX0" fmla="*/ 0 w 5462649"/>
              <a:gd name="connsiteY0" fmla="*/ 452800 h 3143004"/>
              <a:gd name="connsiteX1" fmla="*/ 475013 w 5462649"/>
              <a:gd name="connsiteY1" fmla="*/ 227169 h 3143004"/>
              <a:gd name="connsiteX2" fmla="*/ 1294410 w 5462649"/>
              <a:gd name="connsiteY2" fmla="*/ 1538 h 3143004"/>
              <a:gd name="connsiteX3" fmla="*/ 1698171 w 5462649"/>
              <a:gd name="connsiteY3" fmla="*/ 155917 h 3143004"/>
              <a:gd name="connsiteX4" fmla="*/ 2125683 w 5462649"/>
              <a:gd name="connsiteY4" fmla="*/ 654681 h 3143004"/>
              <a:gd name="connsiteX5" fmla="*/ 2790701 w 5462649"/>
              <a:gd name="connsiteY5" fmla="*/ 1367200 h 3143004"/>
              <a:gd name="connsiteX6" fmla="*/ 3348841 w 5462649"/>
              <a:gd name="connsiteY6" fmla="*/ 2008468 h 3143004"/>
              <a:gd name="connsiteX7" fmla="*/ 3705101 w 5462649"/>
              <a:gd name="connsiteY7" fmla="*/ 2340977 h 3143004"/>
              <a:gd name="connsiteX8" fmla="*/ 4476997 w 5462649"/>
              <a:gd name="connsiteY8" fmla="*/ 2827865 h 3143004"/>
              <a:gd name="connsiteX9" fmla="*/ 4952010 w 5462649"/>
              <a:gd name="connsiteY9" fmla="*/ 2982245 h 3143004"/>
              <a:gd name="connsiteX10" fmla="*/ 5284519 w 5462649"/>
              <a:gd name="connsiteY10" fmla="*/ 3124748 h 3143004"/>
              <a:gd name="connsiteX11" fmla="*/ 5462649 w 5462649"/>
              <a:gd name="connsiteY11" fmla="*/ 3136624 h 3143004"/>
              <a:gd name="connsiteX0" fmla="*/ 0 w 5462649"/>
              <a:gd name="connsiteY0" fmla="*/ 372297 h 3062501"/>
              <a:gd name="connsiteX1" fmla="*/ 475013 w 5462649"/>
              <a:gd name="connsiteY1" fmla="*/ 146666 h 3062501"/>
              <a:gd name="connsiteX2" fmla="*/ 1182343 w 5462649"/>
              <a:gd name="connsiteY2" fmla="*/ 9091 h 3062501"/>
              <a:gd name="connsiteX3" fmla="*/ 1698171 w 5462649"/>
              <a:gd name="connsiteY3" fmla="*/ 75414 h 3062501"/>
              <a:gd name="connsiteX4" fmla="*/ 2125683 w 5462649"/>
              <a:gd name="connsiteY4" fmla="*/ 574178 h 3062501"/>
              <a:gd name="connsiteX5" fmla="*/ 2790701 w 5462649"/>
              <a:gd name="connsiteY5" fmla="*/ 1286697 h 3062501"/>
              <a:gd name="connsiteX6" fmla="*/ 3348841 w 5462649"/>
              <a:gd name="connsiteY6" fmla="*/ 1927965 h 3062501"/>
              <a:gd name="connsiteX7" fmla="*/ 3705101 w 5462649"/>
              <a:gd name="connsiteY7" fmla="*/ 2260474 h 3062501"/>
              <a:gd name="connsiteX8" fmla="*/ 4476997 w 5462649"/>
              <a:gd name="connsiteY8" fmla="*/ 2747362 h 3062501"/>
              <a:gd name="connsiteX9" fmla="*/ 4952010 w 5462649"/>
              <a:gd name="connsiteY9" fmla="*/ 2901742 h 3062501"/>
              <a:gd name="connsiteX10" fmla="*/ 5284519 w 5462649"/>
              <a:gd name="connsiteY10" fmla="*/ 3044245 h 3062501"/>
              <a:gd name="connsiteX11" fmla="*/ 5462649 w 5462649"/>
              <a:gd name="connsiteY11" fmla="*/ 3056121 h 3062501"/>
              <a:gd name="connsiteX0" fmla="*/ 0 w 5462649"/>
              <a:gd name="connsiteY0" fmla="*/ 363561 h 3053765"/>
              <a:gd name="connsiteX1" fmla="*/ 475013 w 5462649"/>
              <a:gd name="connsiteY1" fmla="*/ 137930 h 3053765"/>
              <a:gd name="connsiteX2" fmla="*/ 1182343 w 5462649"/>
              <a:gd name="connsiteY2" fmla="*/ 355 h 3053765"/>
              <a:gd name="connsiteX3" fmla="*/ 1735527 w 5462649"/>
              <a:gd name="connsiteY3" fmla="*/ 176747 h 3053765"/>
              <a:gd name="connsiteX4" fmla="*/ 2125683 w 5462649"/>
              <a:gd name="connsiteY4" fmla="*/ 565442 h 3053765"/>
              <a:gd name="connsiteX5" fmla="*/ 2790701 w 5462649"/>
              <a:gd name="connsiteY5" fmla="*/ 1277961 h 3053765"/>
              <a:gd name="connsiteX6" fmla="*/ 3348841 w 5462649"/>
              <a:gd name="connsiteY6" fmla="*/ 1919229 h 3053765"/>
              <a:gd name="connsiteX7" fmla="*/ 3705101 w 5462649"/>
              <a:gd name="connsiteY7" fmla="*/ 2251738 h 3053765"/>
              <a:gd name="connsiteX8" fmla="*/ 4476997 w 5462649"/>
              <a:gd name="connsiteY8" fmla="*/ 2738626 h 3053765"/>
              <a:gd name="connsiteX9" fmla="*/ 4952010 w 5462649"/>
              <a:gd name="connsiteY9" fmla="*/ 2893006 h 3053765"/>
              <a:gd name="connsiteX10" fmla="*/ 5284519 w 5462649"/>
              <a:gd name="connsiteY10" fmla="*/ 3035509 h 3053765"/>
              <a:gd name="connsiteX11" fmla="*/ 5462649 w 5462649"/>
              <a:gd name="connsiteY11" fmla="*/ 3047385 h 3053765"/>
              <a:gd name="connsiteX0" fmla="*/ 0 w 5462649"/>
              <a:gd name="connsiteY0" fmla="*/ 363561 h 3053765"/>
              <a:gd name="connsiteX1" fmla="*/ 475013 w 5462649"/>
              <a:gd name="connsiteY1" fmla="*/ 137930 h 3053765"/>
              <a:gd name="connsiteX2" fmla="*/ 1182343 w 5462649"/>
              <a:gd name="connsiteY2" fmla="*/ 355 h 3053765"/>
              <a:gd name="connsiteX3" fmla="*/ 1735527 w 5462649"/>
              <a:gd name="connsiteY3" fmla="*/ 176747 h 3053765"/>
              <a:gd name="connsiteX4" fmla="*/ 2175490 w 5462649"/>
              <a:gd name="connsiteY4" fmla="*/ 609469 h 3053765"/>
              <a:gd name="connsiteX5" fmla="*/ 2790701 w 5462649"/>
              <a:gd name="connsiteY5" fmla="*/ 1277961 h 3053765"/>
              <a:gd name="connsiteX6" fmla="*/ 3348841 w 5462649"/>
              <a:gd name="connsiteY6" fmla="*/ 1919229 h 3053765"/>
              <a:gd name="connsiteX7" fmla="*/ 3705101 w 5462649"/>
              <a:gd name="connsiteY7" fmla="*/ 2251738 h 3053765"/>
              <a:gd name="connsiteX8" fmla="*/ 4476997 w 5462649"/>
              <a:gd name="connsiteY8" fmla="*/ 2738626 h 3053765"/>
              <a:gd name="connsiteX9" fmla="*/ 4952010 w 5462649"/>
              <a:gd name="connsiteY9" fmla="*/ 2893006 h 3053765"/>
              <a:gd name="connsiteX10" fmla="*/ 5284519 w 5462649"/>
              <a:gd name="connsiteY10" fmla="*/ 3035509 h 3053765"/>
              <a:gd name="connsiteX11" fmla="*/ 5462649 w 5462649"/>
              <a:gd name="connsiteY11" fmla="*/ 3047385 h 3053765"/>
              <a:gd name="connsiteX0" fmla="*/ 0 w 5462649"/>
              <a:gd name="connsiteY0" fmla="*/ 363561 h 3053765"/>
              <a:gd name="connsiteX1" fmla="*/ 475013 w 5462649"/>
              <a:gd name="connsiteY1" fmla="*/ 137930 h 3053765"/>
              <a:gd name="connsiteX2" fmla="*/ 1182343 w 5462649"/>
              <a:gd name="connsiteY2" fmla="*/ 355 h 3053765"/>
              <a:gd name="connsiteX3" fmla="*/ 1735527 w 5462649"/>
              <a:gd name="connsiteY3" fmla="*/ 176747 h 3053765"/>
              <a:gd name="connsiteX4" fmla="*/ 2175490 w 5462649"/>
              <a:gd name="connsiteY4" fmla="*/ 609469 h 3053765"/>
              <a:gd name="connsiteX5" fmla="*/ 2790701 w 5462649"/>
              <a:gd name="connsiteY5" fmla="*/ 1277961 h 3053765"/>
              <a:gd name="connsiteX6" fmla="*/ 3348841 w 5462649"/>
              <a:gd name="connsiteY6" fmla="*/ 1919229 h 3053765"/>
              <a:gd name="connsiteX7" fmla="*/ 3705101 w 5462649"/>
              <a:gd name="connsiteY7" fmla="*/ 2251738 h 3053765"/>
              <a:gd name="connsiteX8" fmla="*/ 4340026 w 5462649"/>
              <a:gd name="connsiteY8" fmla="*/ 2661578 h 3053765"/>
              <a:gd name="connsiteX9" fmla="*/ 4952010 w 5462649"/>
              <a:gd name="connsiteY9" fmla="*/ 2893006 h 3053765"/>
              <a:gd name="connsiteX10" fmla="*/ 5284519 w 5462649"/>
              <a:gd name="connsiteY10" fmla="*/ 3035509 h 3053765"/>
              <a:gd name="connsiteX11" fmla="*/ 5462649 w 5462649"/>
              <a:gd name="connsiteY11" fmla="*/ 3047385 h 3053765"/>
              <a:gd name="connsiteX0" fmla="*/ 0 w 5462649"/>
              <a:gd name="connsiteY0" fmla="*/ 363561 h 3051068"/>
              <a:gd name="connsiteX1" fmla="*/ 475013 w 5462649"/>
              <a:gd name="connsiteY1" fmla="*/ 137930 h 3051068"/>
              <a:gd name="connsiteX2" fmla="*/ 1182343 w 5462649"/>
              <a:gd name="connsiteY2" fmla="*/ 355 h 3051068"/>
              <a:gd name="connsiteX3" fmla="*/ 1735527 w 5462649"/>
              <a:gd name="connsiteY3" fmla="*/ 176747 h 3051068"/>
              <a:gd name="connsiteX4" fmla="*/ 2175490 w 5462649"/>
              <a:gd name="connsiteY4" fmla="*/ 609469 h 3051068"/>
              <a:gd name="connsiteX5" fmla="*/ 2790701 w 5462649"/>
              <a:gd name="connsiteY5" fmla="*/ 1277961 h 3051068"/>
              <a:gd name="connsiteX6" fmla="*/ 3348841 w 5462649"/>
              <a:gd name="connsiteY6" fmla="*/ 1919229 h 3051068"/>
              <a:gd name="connsiteX7" fmla="*/ 3705101 w 5462649"/>
              <a:gd name="connsiteY7" fmla="*/ 2251738 h 3051068"/>
              <a:gd name="connsiteX8" fmla="*/ 4340026 w 5462649"/>
              <a:gd name="connsiteY8" fmla="*/ 2661578 h 3051068"/>
              <a:gd name="connsiteX9" fmla="*/ 4952011 w 5462649"/>
              <a:gd name="connsiteY9" fmla="*/ 2948040 h 3051068"/>
              <a:gd name="connsiteX10" fmla="*/ 5284519 w 5462649"/>
              <a:gd name="connsiteY10" fmla="*/ 3035509 h 3051068"/>
              <a:gd name="connsiteX11" fmla="*/ 5462649 w 5462649"/>
              <a:gd name="connsiteY11" fmla="*/ 3047385 h 3051068"/>
              <a:gd name="connsiteX0" fmla="*/ 0 w 5462649"/>
              <a:gd name="connsiteY0" fmla="*/ 363561 h 3051068"/>
              <a:gd name="connsiteX1" fmla="*/ 475013 w 5462649"/>
              <a:gd name="connsiteY1" fmla="*/ 137930 h 3051068"/>
              <a:gd name="connsiteX2" fmla="*/ 1182343 w 5462649"/>
              <a:gd name="connsiteY2" fmla="*/ 355 h 3051068"/>
              <a:gd name="connsiteX3" fmla="*/ 1735527 w 5462649"/>
              <a:gd name="connsiteY3" fmla="*/ 176747 h 3051068"/>
              <a:gd name="connsiteX4" fmla="*/ 2175490 w 5462649"/>
              <a:gd name="connsiteY4" fmla="*/ 609469 h 3051068"/>
              <a:gd name="connsiteX5" fmla="*/ 2529909 w 5462649"/>
              <a:gd name="connsiteY5" fmla="*/ 1400007 h 3051068"/>
              <a:gd name="connsiteX6" fmla="*/ 3348841 w 5462649"/>
              <a:gd name="connsiteY6" fmla="*/ 1919229 h 3051068"/>
              <a:gd name="connsiteX7" fmla="*/ 3705101 w 5462649"/>
              <a:gd name="connsiteY7" fmla="*/ 2251738 h 3051068"/>
              <a:gd name="connsiteX8" fmla="*/ 4340026 w 5462649"/>
              <a:gd name="connsiteY8" fmla="*/ 2661578 h 3051068"/>
              <a:gd name="connsiteX9" fmla="*/ 4952011 w 5462649"/>
              <a:gd name="connsiteY9" fmla="*/ 2948040 h 3051068"/>
              <a:gd name="connsiteX10" fmla="*/ 5284519 w 5462649"/>
              <a:gd name="connsiteY10" fmla="*/ 3035509 h 3051068"/>
              <a:gd name="connsiteX11" fmla="*/ 5462649 w 5462649"/>
              <a:gd name="connsiteY11" fmla="*/ 3047385 h 3051068"/>
              <a:gd name="connsiteX0" fmla="*/ 0 w 5462649"/>
              <a:gd name="connsiteY0" fmla="*/ 363561 h 3051068"/>
              <a:gd name="connsiteX1" fmla="*/ 475013 w 5462649"/>
              <a:gd name="connsiteY1" fmla="*/ 137930 h 3051068"/>
              <a:gd name="connsiteX2" fmla="*/ 1182343 w 5462649"/>
              <a:gd name="connsiteY2" fmla="*/ 355 h 3051068"/>
              <a:gd name="connsiteX3" fmla="*/ 1735527 w 5462649"/>
              <a:gd name="connsiteY3" fmla="*/ 176747 h 3051068"/>
              <a:gd name="connsiteX4" fmla="*/ 2175490 w 5462649"/>
              <a:gd name="connsiteY4" fmla="*/ 609469 h 3051068"/>
              <a:gd name="connsiteX5" fmla="*/ 2529909 w 5462649"/>
              <a:gd name="connsiteY5" fmla="*/ 1400007 h 3051068"/>
              <a:gd name="connsiteX6" fmla="*/ 2996005 w 5462649"/>
              <a:gd name="connsiteY6" fmla="*/ 2156539 h 3051068"/>
              <a:gd name="connsiteX7" fmla="*/ 3705101 w 5462649"/>
              <a:gd name="connsiteY7" fmla="*/ 2251738 h 3051068"/>
              <a:gd name="connsiteX8" fmla="*/ 4340026 w 5462649"/>
              <a:gd name="connsiteY8" fmla="*/ 2661578 h 3051068"/>
              <a:gd name="connsiteX9" fmla="*/ 4952011 w 5462649"/>
              <a:gd name="connsiteY9" fmla="*/ 2948040 h 3051068"/>
              <a:gd name="connsiteX10" fmla="*/ 5284519 w 5462649"/>
              <a:gd name="connsiteY10" fmla="*/ 3035509 h 3051068"/>
              <a:gd name="connsiteX11" fmla="*/ 5462649 w 5462649"/>
              <a:gd name="connsiteY11" fmla="*/ 3047385 h 3051068"/>
              <a:gd name="connsiteX0" fmla="*/ 0 w 5462649"/>
              <a:gd name="connsiteY0" fmla="*/ 363561 h 3051068"/>
              <a:gd name="connsiteX1" fmla="*/ 475013 w 5462649"/>
              <a:gd name="connsiteY1" fmla="*/ 137930 h 3051068"/>
              <a:gd name="connsiteX2" fmla="*/ 1182343 w 5462649"/>
              <a:gd name="connsiteY2" fmla="*/ 355 h 3051068"/>
              <a:gd name="connsiteX3" fmla="*/ 1735527 w 5462649"/>
              <a:gd name="connsiteY3" fmla="*/ 176747 h 3051068"/>
              <a:gd name="connsiteX4" fmla="*/ 2175490 w 5462649"/>
              <a:gd name="connsiteY4" fmla="*/ 609469 h 3051068"/>
              <a:gd name="connsiteX5" fmla="*/ 2529909 w 5462649"/>
              <a:gd name="connsiteY5" fmla="*/ 1400007 h 3051068"/>
              <a:gd name="connsiteX6" fmla="*/ 2996005 w 5462649"/>
              <a:gd name="connsiteY6" fmla="*/ 2156539 h 3051068"/>
              <a:gd name="connsiteX7" fmla="*/ 3390617 w 5462649"/>
              <a:gd name="connsiteY7" fmla="*/ 2590752 h 3051068"/>
              <a:gd name="connsiteX8" fmla="*/ 4340026 w 5462649"/>
              <a:gd name="connsiteY8" fmla="*/ 2661578 h 3051068"/>
              <a:gd name="connsiteX9" fmla="*/ 4952011 w 5462649"/>
              <a:gd name="connsiteY9" fmla="*/ 2948040 h 3051068"/>
              <a:gd name="connsiteX10" fmla="*/ 5284519 w 5462649"/>
              <a:gd name="connsiteY10" fmla="*/ 3035509 h 3051068"/>
              <a:gd name="connsiteX11" fmla="*/ 5462649 w 5462649"/>
              <a:gd name="connsiteY11" fmla="*/ 3047385 h 3051068"/>
              <a:gd name="connsiteX0" fmla="*/ 0 w 5462649"/>
              <a:gd name="connsiteY0" fmla="*/ 363561 h 3051068"/>
              <a:gd name="connsiteX1" fmla="*/ 475013 w 5462649"/>
              <a:gd name="connsiteY1" fmla="*/ 137930 h 3051068"/>
              <a:gd name="connsiteX2" fmla="*/ 1182343 w 5462649"/>
              <a:gd name="connsiteY2" fmla="*/ 355 h 3051068"/>
              <a:gd name="connsiteX3" fmla="*/ 1735527 w 5462649"/>
              <a:gd name="connsiteY3" fmla="*/ 176747 h 3051068"/>
              <a:gd name="connsiteX4" fmla="*/ 2175490 w 5462649"/>
              <a:gd name="connsiteY4" fmla="*/ 609469 h 3051068"/>
              <a:gd name="connsiteX5" fmla="*/ 2529909 w 5462649"/>
              <a:gd name="connsiteY5" fmla="*/ 1400007 h 3051068"/>
              <a:gd name="connsiteX6" fmla="*/ 2996005 w 5462649"/>
              <a:gd name="connsiteY6" fmla="*/ 2156539 h 3051068"/>
              <a:gd name="connsiteX7" fmla="*/ 3390617 w 5462649"/>
              <a:gd name="connsiteY7" fmla="*/ 2590752 h 3051068"/>
              <a:gd name="connsiteX8" fmla="*/ 3902814 w 5462649"/>
              <a:gd name="connsiteY8" fmla="*/ 2993812 h 3051068"/>
              <a:gd name="connsiteX9" fmla="*/ 4952011 w 5462649"/>
              <a:gd name="connsiteY9" fmla="*/ 2948040 h 3051068"/>
              <a:gd name="connsiteX10" fmla="*/ 5284519 w 5462649"/>
              <a:gd name="connsiteY10" fmla="*/ 3035509 h 3051068"/>
              <a:gd name="connsiteX11" fmla="*/ 5462649 w 5462649"/>
              <a:gd name="connsiteY11" fmla="*/ 3047385 h 3051068"/>
              <a:gd name="connsiteX0" fmla="*/ 0 w 5462649"/>
              <a:gd name="connsiteY0" fmla="*/ 363561 h 3432430"/>
              <a:gd name="connsiteX1" fmla="*/ 475013 w 5462649"/>
              <a:gd name="connsiteY1" fmla="*/ 137930 h 3432430"/>
              <a:gd name="connsiteX2" fmla="*/ 1182343 w 5462649"/>
              <a:gd name="connsiteY2" fmla="*/ 355 h 3432430"/>
              <a:gd name="connsiteX3" fmla="*/ 1735527 w 5462649"/>
              <a:gd name="connsiteY3" fmla="*/ 176747 h 3432430"/>
              <a:gd name="connsiteX4" fmla="*/ 2175490 w 5462649"/>
              <a:gd name="connsiteY4" fmla="*/ 609469 h 3432430"/>
              <a:gd name="connsiteX5" fmla="*/ 2529909 w 5462649"/>
              <a:gd name="connsiteY5" fmla="*/ 1400007 h 3432430"/>
              <a:gd name="connsiteX6" fmla="*/ 2996005 w 5462649"/>
              <a:gd name="connsiteY6" fmla="*/ 2156539 h 3432430"/>
              <a:gd name="connsiteX7" fmla="*/ 3390617 w 5462649"/>
              <a:gd name="connsiteY7" fmla="*/ 2590752 h 3432430"/>
              <a:gd name="connsiteX8" fmla="*/ 3902814 w 5462649"/>
              <a:gd name="connsiteY8" fmla="*/ 2993812 h 3432430"/>
              <a:gd name="connsiteX9" fmla="*/ 4267156 w 5462649"/>
              <a:gd name="connsiteY9" fmla="*/ 3432345 h 3432430"/>
              <a:gd name="connsiteX10" fmla="*/ 5284519 w 5462649"/>
              <a:gd name="connsiteY10" fmla="*/ 3035509 h 3432430"/>
              <a:gd name="connsiteX11" fmla="*/ 5462649 w 5462649"/>
              <a:gd name="connsiteY11" fmla="*/ 3047385 h 3432430"/>
              <a:gd name="connsiteX0" fmla="*/ 0 w 5462649"/>
              <a:gd name="connsiteY0" fmla="*/ 363561 h 3729240"/>
              <a:gd name="connsiteX1" fmla="*/ 475013 w 5462649"/>
              <a:gd name="connsiteY1" fmla="*/ 137930 h 3729240"/>
              <a:gd name="connsiteX2" fmla="*/ 1182343 w 5462649"/>
              <a:gd name="connsiteY2" fmla="*/ 355 h 3729240"/>
              <a:gd name="connsiteX3" fmla="*/ 1735527 w 5462649"/>
              <a:gd name="connsiteY3" fmla="*/ 176747 h 3729240"/>
              <a:gd name="connsiteX4" fmla="*/ 2175490 w 5462649"/>
              <a:gd name="connsiteY4" fmla="*/ 609469 h 3729240"/>
              <a:gd name="connsiteX5" fmla="*/ 2529909 w 5462649"/>
              <a:gd name="connsiteY5" fmla="*/ 1400007 h 3729240"/>
              <a:gd name="connsiteX6" fmla="*/ 2996005 w 5462649"/>
              <a:gd name="connsiteY6" fmla="*/ 2156539 h 3729240"/>
              <a:gd name="connsiteX7" fmla="*/ 3390617 w 5462649"/>
              <a:gd name="connsiteY7" fmla="*/ 2590752 h 3729240"/>
              <a:gd name="connsiteX8" fmla="*/ 3902814 w 5462649"/>
              <a:gd name="connsiteY8" fmla="*/ 2993812 h 3729240"/>
              <a:gd name="connsiteX9" fmla="*/ 4267156 w 5462649"/>
              <a:gd name="connsiteY9" fmla="*/ 3432345 h 3729240"/>
              <a:gd name="connsiteX10" fmla="*/ 4587213 w 5462649"/>
              <a:gd name="connsiteY10" fmla="*/ 3728948 h 3729240"/>
              <a:gd name="connsiteX11" fmla="*/ 5462649 w 5462649"/>
              <a:gd name="connsiteY11" fmla="*/ 3047385 h 3729240"/>
              <a:gd name="connsiteX0" fmla="*/ 0 w 4765343"/>
              <a:gd name="connsiteY0" fmla="*/ 363561 h 4093145"/>
              <a:gd name="connsiteX1" fmla="*/ 475013 w 4765343"/>
              <a:gd name="connsiteY1" fmla="*/ 137930 h 4093145"/>
              <a:gd name="connsiteX2" fmla="*/ 1182343 w 4765343"/>
              <a:gd name="connsiteY2" fmla="*/ 355 h 4093145"/>
              <a:gd name="connsiteX3" fmla="*/ 1735527 w 4765343"/>
              <a:gd name="connsiteY3" fmla="*/ 176747 h 4093145"/>
              <a:gd name="connsiteX4" fmla="*/ 2175490 w 4765343"/>
              <a:gd name="connsiteY4" fmla="*/ 609469 h 4093145"/>
              <a:gd name="connsiteX5" fmla="*/ 2529909 w 4765343"/>
              <a:gd name="connsiteY5" fmla="*/ 1400007 h 4093145"/>
              <a:gd name="connsiteX6" fmla="*/ 2996005 w 4765343"/>
              <a:gd name="connsiteY6" fmla="*/ 2156539 h 4093145"/>
              <a:gd name="connsiteX7" fmla="*/ 3390617 w 4765343"/>
              <a:gd name="connsiteY7" fmla="*/ 2590752 h 4093145"/>
              <a:gd name="connsiteX8" fmla="*/ 3902814 w 4765343"/>
              <a:gd name="connsiteY8" fmla="*/ 2993812 h 4093145"/>
              <a:gd name="connsiteX9" fmla="*/ 4267156 w 4765343"/>
              <a:gd name="connsiteY9" fmla="*/ 3432345 h 4093145"/>
              <a:gd name="connsiteX10" fmla="*/ 4587213 w 4765343"/>
              <a:gd name="connsiteY10" fmla="*/ 3728948 h 4093145"/>
              <a:gd name="connsiteX11" fmla="*/ 4765343 w 4765343"/>
              <a:gd name="connsiteY11" fmla="*/ 4093045 h 4093145"/>
              <a:gd name="connsiteX0" fmla="*/ 0 w 4765343"/>
              <a:gd name="connsiteY0" fmla="*/ 363561 h 4093145"/>
              <a:gd name="connsiteX1" fmla="*/ 475013 w 4765343"/>
              <a:gd name="connsiteY1" fmla="*/ 137930 h 4093145"/>
              <a:gd name="connsiteX2" fmla="*/ 1182343 w 4765343"/>
              <a:gd name="connsiteY2" fmla="*/ 355 h 4093145"/>
              <a:gd name="connsiteX3" fmla="*/ 1735527 w 4765343"/>
              <a:gd name="connsiteY3" fmla="*/ 176747 h 4093145"/>
              <a:gd name="connsiteX4" fmla="*/ 2175490 w 4765343"/>
              <a:gd name="connsiteY4" fmla="*/ 609469 h 4093145"/>
              <a:gd name="connsiteX5" fmla="*/ 2405390 w 4765343"/>
              <a:gd name="connsiteY5" fmla="*/ 1411013 h 4093145"/>
              <a:gd name="connsiteX6" fmla="*/ 2996005 w 4765343"/>
              <a:gd name="connsiteY6" fmla="*/ 2156539 h 4093145"/>
              <a:gd name="connsiteX7" fmla="*/ 3390617 w 4765343"/>
              <a:gd name="connsiteY7" fmla="*/ 2590752 h 4093145"/>
              <a:gd name="connsiteX8" fmla="*/ 3902814 w 4765343"/>
              <a:gd name="connsiteY8" fmla="*/ 2993812 h 4093145"/>
              <a:gd name="connsiteX9" fmla="*/ 4267156 w 4765343"/>
              <a:gd name="connsiteY9" fmla="*/ 3432345 h 4093145"/>
              <a:gd name="connsiteX10" fmla="*/ 4587213 w 4765343"/>
              <a:gd name="connsiteY10" fmla="*/ 3728948 h 4093145"/>
              <a:gd name="connsiteX11" fmla="*/ 4765343 w 4765343"/>
              <a:gd name="connsiteY11" fmla="*/ 4093045 h 4093145"/>
              <a:gd name="connsiteX0" fmla="*/ 0 w 4765343"/>
              <a:gd name="connsiteY0" fmla="*/ 363561 h 4093145"/>
              <a:gd name="connsiteX1" fmla="*/ 475013 w 4765343"/>
              <a:gd name="connsiteY1" fmla="*/ 137930 h 4093145"/>
              <a:gd name="connsiteX2" fmla="*/ 1182343 w 4765343"/>
              <a:gd name="connsiteY2" fmla="*/ 355 h 4093145"/>
              <a:gd name="connsiteX3" fmla="*/ 1735527 w 4765343"/>
              <a:gd name="connsiteY3" fmla="*/ 176747 h 4093145"/>
              <a:gd name="connsiteX4" fmla="*/ 2175490 w 4765343"/>
              <a:gd name="connsiteY4" fmla="*/ 609469 h 4093145"/>
              <a:gd name="connsiteX5" fmla="*/ 2405390 w 4765343"/>
              <a:gd name="connsiteY5" fmla="*/ 1411013 h 4093145"/>
              <a:gd name="connsiteX6" fmla="*/ 2734516 w 4765343"/>
              <a:gd name="connsiteY6" fmla="*/ 2233587 h 4093145"/>
              <a:gd name="connsiteX7" fmla="*/ 3390617 w 4765343"/>
              <a:gd name="connsiteY7" fmla="*/ 2590752 h 4093145"/>
              <a:gd name="connsiteX8" fmla="*/ 3902814 w 4765343"/>
              <a:gd name="connsiteY8" fmla="*/ 2993812 h 4093145"/>
              <a:gd name="connsiteX9" fmla="*/ 4267156 w 4765343"/>
              <a:gd name="connsiteY9" fmla="*/ 3432345 h 4093145"/>
              <a:gd name="connsiteX10" fmla="*/ 4587213 w 4765343"/>
              <a:gd name="connsiteY10" fmla="*/ 3728948 h 4093145"/>
              <a:gd name="connsiteX11" fmla="*/ 4765343 w 4765343"/>
              <a:gd name="connsiteY11" fmla="*/ 4093045 h 4093145"/>
              <a:gd name="connsiteX0" fmla="*/ 0 w 4765343"/>
              <a:gd name="connsiteY0" fmla="*/ 363561 h 4093145"/>
              <a:gd name="connsiteX1" fmla="*/ 475013 w 4765343"/>
              <a:gd name="connsiteY1" fmla="*/ 137930 h 4093145"/>
              <a:gd name="connsiteX2" fmla="*/ 1182343 w 4765343"/>
              <a:gd name="connsiteY2" fmla="*/ 355 h 4093145"/>
              <a:gd name="connsiteX3" fmla="*/ 1735527 w 4765343"/>
              <a:gd name="connsiteY3" fmla="*/ 176747 h 4093145"/>
              <a:gd name="connsiteX4" fmla="*/ 2175490 w 4765343"/>
              <a:gd name="connsiteY4" fmla="*/ 609469 h 4093145"/>
              <a:gd name="connsiteX5" fmla="*/ 2405390 w 4765343"/>
              <a:gd name="connsiteY5" fmla="*/ 1411013 h 4093145"/>
              <a:gd name="connsiteX6" fmla="*/ 2734516 w 4765343"/>
              <a:gd name="connsiteY6" fmla="*/ 2233587 h 4093145"/>
              <a:gd name="connsiteX7" fmla="*/ 3066869 w 4765343"/>
              <a:gd name="connsiteY7" fmla="*/ 2700822 h 4093145"/>
              <a:gd name="connsiteX8" fmla="*/ 3902814 w 4765343"/>
              <a:gd name="connsiteY8" fmla="*/ 2993812 h 4093145"/>
              <a:gd name="connsiteX9" fmla="*/ 4267156 w 4765343"/>
              <a:gd name="connsiteY9" fmla="*/ 3432345 h 4093145"/>
              <a:gd name="connsiteX10" fmla="*/ 4587213 w 4765343"/>
              <a:gd name="connsiteY10" fmla="*/ 3728948 h 4093145"/>
              <a:gd name="connsiteX11" fmla="*/ 4765343 w 4765343"/>
              <a:gd name="connsiteY11" fmla="*/ 4093045 h 4093145"/>
              <a:gd name="connsiteX0" fmla="*/ 0 w 4765343"/>
              <a:gd name="connsiteY0" fmla="*/ 363561 h 4093145"/>
              <a:gd name="connsiteX1" fmla="*/ 475013 w 4765343"/>
              <a:gd name="connsiteY1" fmla="*/ 137930 h 4093145"/>
              <a:gd name="connsiteX2" fmla="*/ 1182343 w 4765343"/>
              <a:gd name="connsiteY2" fmla="*/ 355 h 4093145"/>
              <a:gd name="connsiteX3" fmla="*/ 1735527 w 4765343"/>
              <a:gd name="connsiteY3" fmla="*/ 176747 h 4093145"/>
              <a:gd name="connsiteX4" fmla="*/ 2175490 w 4765343"/>
              <a:gd name="connsiteY4" fmla="*/ 609469 h 4093145"/>
              <a:gd name="connsiteX5" fmla="*/ 2405390 w 4765343"/>
              <a:gd name="connsiteY5" fmla="*/ 1411013 h 4093145"/>
              <a:gd name="connsiteX6" fmla="*/ 2734516 w 4765343"/>
              <a:gd name="connsiteY6" fmla="*/ 2233587 h 4093145"/>
              <a:gd name="connsiteX7" fmla="*/ 3066869 w 4765343"/>
              <a:gd name="connsiteY7" fmla="*/ 2700822 h 4093145"/>
              <a:gd name="connsiteX8" fmla="*/ 3392286 w 4765343"/>
              <a:gd name="connsiteY8" fmla="*/ 3147910 h 4093145"/>
              <a:gd name="connsiteX9" fmla="*/ 4267156 w 4765343"/>
              <a:gd name="connsiteY9" fmla="*/ 3432345 h 4093145"/>
              <a:gd name="connsiteX10" fmla="*/ 4587213 w 4765343"/>
              <a:gd name="connsiteY10" fmla="*/ 3728948 h 4093145"/>
              <a:gd name="connsiteX11" fmla="*/ 4765343 w 4765343"/>
              <a:gd name="connsiteY11" fmla="*/ 4093045 h 4093145"/>
              <a:gd name="connsiteX0" fmla="*/ 0 w 4765343"/>
              <a:gd name="connsiteY0" fmla="*/ 363561 h 4093145"/>
              <a:gd name="connsiteX1" fmla="*/ 475013 w 4765343"/>
              <a:gd name="connsiteY1" fmla="*/ 137930 h 4093145"/>
              <a:gd name="connsiteX2" fmla="*/ 1182343 w 4765343"/>
              <a:gd name="connsiteY2" fmla="*/ 355 h 4093145"/>
              <a:gd name="connsiteX3" fmla="*/ 1735527 w 4765343"/>
              <a:gd name="connsiteY3" fmla="*/ 176747 h 4093145"/>
              <a:gd name="connsiteX4" fmla="*/ 2175490 w 4765343"/>
              <a:gd name="connsiteY4" fmla="*/ 609469 h 4093145"/>
              <a:gd name="connsiteX5" fmla="*/ 2405390 w 4765343"/>
              <a:gd name="connsiteY5" fmla="*/ 1411013 h 4093145"/>
              <a:gd name="connsiteX6" fmla="*/ 2734516 w 4765343"/>
              <a:gd name="connsiteY6" fmla="*/ 2233587 h 4093145"/>
              <a:gd name="connsiteX7" fmla="*/ 3066869 w 4765343"/>
              <a:gd name="connsiteY7" fmla="*/ 2700822 h 4093145"/>
              <a:gd name="connsiteX8" fmla="*/ 3392286 w 4765343"/>
              <a:gd name="connsiteY8" fmla="*/ 3147910 h 4093145"/>
              <a:gd name="connsiteX9" fmla="*/ 3744176 w 4765343"/>
              <a:gd name="connsiteY9" fmla="*/ 3575435 h 4093145"/>
              <a:gd name="connsiteX10" fmla="*/ 4587213 w 4765343"/>
              <a:gd name="connsiteY10" fmla="*/ 3728948 h 4093145"/>
              <a:gd name="connsiteX11" fmla="*/ 4765343 w 4765343"/>
              <a:gd name="connsiteY11" fmla="*/ 4093045 h 4093145"/>
              <a:gd name="connsiteX0" fmla="*/ 0 w 4765343"/>
              <a:gd name="connsiteY0" fmla="*/ 363561 h 4093196"/>
              <a:gd name="connsiteX1" fmla="*/ 475013 w 4765343"/>
              <a:gd name="connsiteY1" fmla="*/ 137930 h 4093196"/>
              <a:gd name="connsiteX2" fmla="*/ 1182343 w 4765343"/>
              <a:gd name="connsiteY2" fmla="*/ 355 h 4093196"/>
              <a:gd name="connsiteX3" fmla="*/ 1735527 w 4765343"/>
              <a:gd name="connsiteY3" fmla="*/ 176747 h 4093196"/>
              <a:gd name="connsiteX4" fmla="*/ 2175490 w 4765343"/>
              <a:gd name="connsiteY4" fmla="*/ 609469 h 4093196"/>
              <a:gd name="connsiteX5" fmla="*/ 2405390 w 4765343"/>
              <a:gd name="connsiteY5" fmla="*/ 1411013 h 4093196"/>
              <a:gd name="connsiteX6" fmla="*/ 2734516 w 4765343"/>
              <a:gd name="connsiteY6" fmla="*/ 2233587 h 4093196"/>
              <a:gd name="connsiteX7" fmla="*/ 3066869 w 4765343"/>
              <a:gd name="connsiteY7" fmla="*/ 2700822 h 4093196"/>
              <a:gd name="connsiteX8" fmla="*/ 3392286 w 4765343"/>
              <a:gd name="connsiteY8" fmla="*/ 3147910 h 4093196"/>
              <a:gd name="connsiteX9" fmla="*/ 3744176 w 4765343"/>
              <a:gd name="connsiteY9" fmla="*/ 3575435 h 4093196"/>
              <a:gd name="connsiteX10" fmla="*/ 3977070 w 4765343"/>
              <a:gd name="connsiteY10" fmla="*/ 3850024 h 4093196"/>
              <a:gd name="connsiteX11" fmla="*/ 4765343 w 4765343"/>
              <a:gd name="connsiteY11" fmla="*/ 4093045 h 4093196"/>
              <a:gd name="connsiteX0" fmla="*/ 0 w 4130296"/>
              <a:gd name="connsiteY0" fmla="*/ 363561 h 4049202"/>
              <a:gd name="connsiteX1" fmla="*/ 475013 w 4130296"/>
              <a:gd name="connsiteY1" fmla="*/ 137930 h 4049202"/>
              <a:gd name="connsiteX2" fmla="*/ 1182343 w 4130296"/>
              <a:gd name="connsiteY2" fmla="*/ 355 h 4049202"/>
              <a:gd name="connsiteX3" fmla="*/ 1735527 w 4130296"/>
              <a:gd name="connsiteY3" fmla="*/ 176747 h 4049202"/>
              <a:gd name="connsiteX4" fmla="*/ 2175490 w 4130296"/>
              <a:gd name="connsiteY4" fmla="*/ 609469 h 4049202"/>
              <a:gd name="connsiteX5" fmla="*/ 2405390 w 4130296"/>
              <a:gd name="connsiteY5" fmla="*/ 1411013 h 4049202"/>
              <a:gd name="connsiteX6" fmla="*/ 2734516 w 4130296"/>
              <a:gd name="connsiteY6" fmla="*/ 2233587 h 4049202"/>
              <a:gd name="connsiteX7" fmla="*/ 3066869 w 4130296"/>
              <a:gd name="connsiteY7" fmla="*/ 2700822 h 4049202"/>
              <a:gd name="connsiteX8" fmla="*/ 3392286 w 4130296"/>
              <a:gd name="connsiteY8" fmla="*/ 3147910 h 4049202"/>
              <a:gd name="connsiteX9" fmla="*/ 3744176 w 4130296"/>
              <a:gd name="connsiteY9" fmla="*/ 3575435 h 4049202"/>
              <a:gd name="connsiteX10" fmla="*/ 3977070 w 4130296"/>
              <a:gd name="connsiteY10" fmla="*/ 3850024 h 4049202"/>
              <a:gd name="connsiteX11" fmla="*/ 4130296 w 4130296"/>
              <a:gd name="connsiteY11" fmla="*/ 4049017 h 4049202"/>
              <a:gd name="connsiteX0" fmla="*/ 0 w 4130296"/>
              <a:gd name="connsiteY0" fmla="*/ 363561 h 4049202"/>
              <a:gd name="connsiteX1" fmla="*/ 475013 w 4130296"/>
              <a:gd name="connsiteY1" fmla="*/ 137930 h 4049202"/>
              <a:gd name="connsiteX2" fmla="*/ 1182343 w 4130296"/>
              <a:gd name="connsiteY2" fmla="*/ 355 h 4049202"/>
              <a:gd name="connsiteX3" fmla="*/ 1735527 w 4130296"/>
              <a:gd name="connsiteY3" fmla="*/ 176747 h 4049202"/>
              <a:gd name="connsiteX4" fmla="*/ 2175490 w 4130296"/>
              <a:gd name="connsiteY4" fmla="*/ 609469 h 4049202"/>
              <a:gd name="connsiteX5" fmla="*/ 2492553 w 4130296"/>
              <a:gd name="connsiteY5" fmla="*/ 1388999 h 4049202"/>
              <a:gd name="connsiteX6" fmla="*/ 2734516 w 4130296"/>
              <a:gd name="connsiteY6" fmla="*/ 2233587 h 4049202"/>
              <a:gd name="connsiteX7" fmla="*/ 3066869 w 4130296"/>
              <a:gd name="connsiteY7" fmla="*/ 2700822 h 4049202"/>
              <a:gd name="connsiteX8" fmla="*/ 3392286 w 4130296"/>
              <a:gd name="connsiteY8" fmla="*/ 3147910 h 4049202"/>
              <a:gd name="connsiteX9" fmla="*/ 3744176 w 4130296"/>
              <a:gd name="connsiteY9" fmla="*/ 3575435 h 4049202"/>
              <a:gd name="connsiteX10" fmla="*/ 3977070 w 4130296"/>
              <a:gd name="connsiteY10" fmla="*/ 3850024 h 4049202"/>
              <a:gd name="connsiteX11" fmla="*/ 4130296 w 4130296"/>
              <a:gd name="connsiteY11" fmla="*/ 4049017 h 4049202"/>
              <a:gd name="connsiteX0" fmla="*/ 0 w 4130296"/>
              <a:gd name="connsiteY0" fmla="*/ 363561 h 4049202"/>
              <a:gd name="connsiteX1" fmla="*/ 475013 w 4130296"/>
              <a:gd name="connsiteY1" fmla="*/ 137930 h 4049202"/>
              <a:gd name="connsiteX2" fmla="*/ 1182343 w 4130296"/>
              <a:gd name="connsiteY2" fmla="*/ 355 h 4049202"/>
              <a:gd name="connsiteX3" fmla="*/ 1735527 w 4130296"/>
              <a:gd name="connsiteY3" fmla="*/ 176747 h 4049202"/>
              <a:gd name="connsiteX4" fmla="*/ 2175490 w 4130296"/>
              <a:gd name="connsiteY4" fmla="*/ 609469 h 4049202"/>
              <a:gd name="connsiteX5" fmla="*/ 2492553 w 4130296"/>
              <a:gd name="connsiteY5" fmla="*/ 1388999 h 4049202"/>
              <a:gd name="connsiteX6" fmla="*/ 2821681 w 4130296"/>
              <a:gd name="connsiteY6" fmla="*/ 2200566 h 4049202"/>
              <a:gd name="connsiteX7" fmla="*/ 3066869 w 4130296"/>
              <a:gd name="connsiteY7" fmla="*/ 2700822 h 4049202"/>
              <a:gd name="connsiteX8" fmla="*/ 3392286 w 4130296"/>
              <a:gd name="connsiteY8" fmla="*/ 3147910 h 4049202"/>
              <a:gd name="connsiteX9" fmla="*/ 3744176 w 4130296"/>
              <a:gd name="connsiteY9" fmla="*/ 3575435 h 4049202"/>
              <a:gd name="connsiteX10" fmla="*/ 3977070 w 4130296"/>
              <a:gd name="connsiteY10" fmla="*/ 3850024 h 4049202"/>
              <a:gd name="connsiteX11" fmla="*/ 4130296 w 4130296"/>
              <a:gd name="connsiteY11" fmla="*/ 4049017 h 4049202"/>
              <a:gd name="connsiteX0" fmla="*/ 0 w 4130296"/>
              <a:gd name="connsiteY0" fmla="*/ 401662 h 4087303"/>
              <a:gd name="connsiteX1" fmla="*/ 462561 w 4130296"/>
              <a:gd name="connsiteY1" fmla="*/ 32941 h 4087303"/>
              <a:gd name="connsiteX2" fmla="*/ 1182343 w 4130296"/>
              <a:gd name="connsiteY2" fmla="*/ 38456 h 4087303"/>
              <a:gd name="connsiteX3" fmla="*/ 1735527 w 4130296"/>
              <a:gd name="connsiteY3" fmla="*/ 214848 h 4087303"/>
              <a:gd name="connsiteX4" fmla="*/ 2175490 w 4130296"/>
              <a:gd name="connsiteY4" fmla="*/ 647570 h 4087303"/>
              <a:gd name="connsiteX5" fmla="*/ 2492553 w 4130296"/>
              <a:gd name="connsiteY5" fmla="*/ 1427100 h 4087303"/>
              <a:gd name="connsiteX6" fmla="*/ 2821681 w 4130296"/>
              <a:gd name="connsiteY6" fmla="*/ 2238667 h 4087303"/>
              <a:gd name="connsiteX7" fmla="*/ 3066869 w 4130296"/>
              <a:gd name="connsiteY7" fmla="*/ 2738923 h 4087303"/>
              <a:gd name="connsiteX8" fmla="*/ 3392286 w 4130296"/>
              <a:gd name="connsiteY8" fmla="*/ 3186011 h 4087303"/>
              <a:gd name="connsiteX9" fmla="*/ 3744176 w 4130296"/>
              <a:gd name="connsiteY9" fmla="*/ 3613536 h 4087303"/>
              <a:gd name="connsiteX10" fmla="*/ 3977070 w 4130296"/>
              <a:gd name="connsiteY10" fmla="*/ 3888125 h 4087303"/>
              <a:gd name="connsiteX11" fmla="*/ 4130296 w 4130296"/>
              <a:gd name="connsiteY11" fmla="*/ 4087118 h 4087303"/>
              <a:gd name="connsiteX0" fmla="*/ 0 w 4130296"/>
              <a:gd name="connsiteY0" fmla="*/ 544416 h 4230057"/>
              <a:gd name="connsiteX1" fmla="*/ 462561 w 4130296"/>
              <a:gd name="connsiteY1" fmla="*/ 175695 h 4230057"/>
              <a:gd name="connsiteX2" fmla="*/ 1132536 w 4130296"/>
              <a:gd name="connsiteY2" fmla="*/ 5098 h 4230057"/>
              <a:gd name="connsiteX3" fmla="*/ 1735527 w 4130296"/>
              <a:gd name="connsiteY3" fmla="*/ 357602 h 4230057"/>
              <a:gd name="connsiteX4" fmla="*/ 2175490 w 4130296"/>
              <a:gd name="connsiteY4" fmla="*/ 790324 h 4230057"/>
              <a:gd name="connsiteX5" fmla="*/ 2492553 w 4130296"/>
              <a:gd name="connsiteY5" fmla="*/ 1569854 h 4230057"/>
              <a:gd name="connsiteX6" fmla="*/ 2821681 w 4130296"/>
              <a:gd name="connsiteY6" fmla="*/ 2381421 h 4230057"/>
              <a:gd name="connsiteX7" fmla="*/ 3066869 w 4130296"/>
              <a:gd name="connsiteY7" fmla="*/ 2881677 h 4230057"/>
              <a:gd name="connsiteX8" fmla="*/ 3392286 w 4130296"/>
              <a:gd name="connsiteY8" fmla="*/ 3328765 h 4230057"/>
              <a:gd name="connsiteX9" fmla="*/ 3744176 w 4130296"/>
              <a:gd name="connsiteY9" fmla="*/ 3756290 h 4230057"/>
              <a:gd name="connsiteX10" fmla="*/ 3977070 w 4130296"/>
              <a:gd name="connsiteY10" fmla="*/ 4030879 h 4230057"/>
              <a:gd name="connsiteX11" fmla="*/ 4130296 w 4130296"/>
              <a:gd name="connsiteY11" fmla="*/ 4229872 h 4230057"/>
              <a:gd name="connsiteX0" fmla="*/ 0 w 4130296"/>
              <a:gd name="connsiteY0" fmla="*/ 542999 h 4228640"/>
              <a:gd name="connsiteX1" fmla="*/ 462561 w 4130296"/>
              <a:gd name="connsiteY1" fmla="*/ 174278 h 4228640"/>
              <a:gd name="connsiteX2" fmla="*/ 1132536 w 4130296"/>
              <a:gd name="connsiteY2" fmla="*/ 3681 h 4228640"/>
              <a:gd name="connsiteX3" fmla="*/ 1760431 w 4130296"/>
              <a:gd name="connsiteY3" fmla="*/ 323164 h 4228640"/>
              <a:gd name="connsiteX4" fmla="*/ 2175490 w 4130296"/>
              <a:gd name="connsiteY4" fmla="*/ 788907 h 4228640"/>
              <a:gd name="connsiteX5" fmla="*/ 2492553 w 4130296"/>
              <a:gd name="connsiteY5" fmla="*/ 1568437 h 4228640"/>
              <a:gd name="connsiteX6" fmla="*/ 2821681 w 4130296"/>
              <a:gd name="connsiteY6" fmla="*/ 2380004 h 4228640"/>
              <a:gd name="connsiteX7" fmla="*/ 3066869 w 4130296"/>
              <a:gd name="connsiteY7" fmla="*/ 2880260 h 4228640"/>
              <a:gd name="connsiteX8" fmla="*/ 3392286 w 4130296"/>
              <a:gd name="connsiteY8" fmla="*/ 3327348 h 4228640"/>
              <a:gd name="connsiteX9" fmla="*/ 3744176 w 4130296"/>
              <a:gd name="connsiteY9" fmla="*/ 3754873 h 4228640"/>
              <a:gd name="connsiteX10" fmla="*/ 3977070 w 4130296"/>
              <a:gd name="connsiteY10" fmla="*/ 4029462 h 4228640"/>
              <a:gd name="connsiteX11" fmla="*/ 4130296 w 4130296"/>
              <a:gd name="connsiteY11" fmla="*/ 4228455 h 4228640"/>
              <a:gd name="connsiteX0" fmla="*/ 0 w 4167652"/>
              <a:gd name="connsiteY0" fmla="*/ 520887 h 4228542"/>
              <a:gd name="connsiteX1" fmla="*/ 499917 w 4167652"/>
              <a:gd name="connsiteY1" fmla="*/ 174180 h 4228542"/>
              <a:gd name="connsiteX2" fmla="*/ 1169892 w 4167652"/>
              <a:gd name="connsiteY2" fmla="*/ 3583 h 4228542"/>
              <a:gd name="connsiteX3" fmla="*/ 1797787 w 4167652"/>
              <a:gd name="connsiteY3" fmla="*/ 323066 h 4228542"/>
              <a:gd name="connsiteX4" fmla="*/ 2212846 w 4167652"/>
              <a:gd name="connsiteY4" fmla="*/ 788809 h 4228542"/>
              <a:gd name="connsiteX5" fmla="*/ 2529909 w 4167652"/>
              <a:gd name="connsiteY5" fmla="*/ 1568339 h 4228542"/>
              <a:gd name="connsiteX6" fmla="*/ 2859037 w 4167652"/>
              <a:gd name="connsiteY6" fmla="*/ 2379906 h 4228542"/>
              <a:gd name="connsiteX7" fmla="*/ 3104225 w 4167652"/>
              <a:gd name="connsiteY7" fmla="*/ 2880162 h 4228542"/>
              <a:gd name="connsiteX8" fmla="*/ 3429642 w 4167652"/>
              <a:gd name="connsiteY8" fmla="*/ 3327250 h 4228542"/>
              <a:gd name="connsiteX9" fmla="*/ 3781532 w 4167652"/>
              <a:gd name="connsiteY9" fmla="*/ 3754775 h 4228542"/>
              <a:gd name="connsiteX10" fmla="*/ 4014426 w 4167652"/>
              <a:gd name="connsiteY10" fmla="*/ 4029364 h 4228542"/>
              <a:gd name="connsiteX11" fmla="*/ 4167652 w 4167652"/>
              <a:gd name="connsiteY11" fmla="*/ 4228357 h 422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7652" h="4228542">
                <a:moveTo>
                  <a:pt x="0" y="520887"/>
                </a:moveTo>
                <a:cubicBezTo>
                  <a:pt x="129639" y="445676"/>
                  <a:pt x="304935" y="260397"/>
                  <a:pt x="499917" y="174180"/>
                </a:cubicBezTo>
                <a:cubicBezTo>
                  <a:pt x="694899" y="87963"/>
                  <a:pt x="953580" y="-21231"/>
                  <a:pt x="1169892" y="3583"/>
                </a:cubicBezTo>
                <a:cubicBezTo>
                  <a:pt x="1386204" y="28397"/>
                  <a:pt x="1623961" y="192195"/>
                  <a:pt x="1797787" y="323066"/>
                </a:cubicBezTo>
                <a:cubicBezTo>
                  <a:pt x="1971613" y="453937"/>
                  <a:pt x="2090826" y="581264"/>
                  <a:pt x="2212846" y="788809"/>
                </a:cubicBezTo>
                <a:cubicBezTo>
                  <a:pt x="2334866" y="996354"/>
                  <a:pt x="2422211" y="1303156"/>
                  <a:pt x="2529909" y="1568339"/>
                </a:cubicBezTo>
                <a:cubicBezTo>
                  <a:pt x="2637608" y="1833522"/>
                  <a:pt x="2763318" y="2161269"/>
                  <a:pt x="2859037" y="2379906"/>
                </a:cubicBezTo>
                <a:cubicBezTo>
                  <a:pt x="2954756" y="2598543"/>
                  <a:pt x="3009124" y="2722271"/>
                  <a:pt x="3104225" y="2880162"/>
                </a:cubicBezTo>
                <a:cubicBezTo>
                  <a:pt x="3199326" y="3038053"/>
                  <a:pt x="3316757" y="3181481"/>
                  <a:pt x="3429642" y="3327250"/>
                </a:cubicBezTo>
                <a:cubicBezTo>
                  <a:pt x="3542527" y="3473019"/>
                  <a:pt x="3684068" y="3637756"/>
                  <a:pt x="3781532" y="3754775"/>
                </a:cubicBezTo>
                <a:cubicBezTo>
                  <a:pt x="3878996" y="3871794"/>
                  <a:pt x="3929320" y="4012807"/>
                  <a:pt x="4014426" y="4029364"/>
                </a:cubicBezTo>
                <a:cubicBezTo>
                  <a:pt x="4099532" y="4045921"/>
                  <a:pt x="4121140" y="4235284"/>
                  <a:pt x="4167652" y="4228357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987824" y="486916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</a:t>
            </a:r>
            <a:r>
              <a:rPr lang="en-GB" dirty="0" smtClean="0"/>
              <a:t>civilised values </a:t>
            </a:r>
            <a:r>
              <a:rPr lang="en-GB" dirty="0" smtClean="0"/>
              <a:t>conversation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657813" y="196644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 No Nukes conversation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1515" y="3667323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Try Everything conversation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019655" y="2132856"/>
            <a:ext cx="1987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 Geoengineering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conversation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3940" y="62068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 smtClean="0">
                <a:solidFill>
                  <a:schemeClr val="bg1"/>
                </a:solidFill>
              </a:rPr>
              <a:t>‘New North’/collapse conversation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 animBg="1"/>
      <p:bldP spid="2" grpId="0"/>
      <p:bldP spid="19" grpId="0"/>
      <p:bldP spid="20" grpId="0"/>
      <p:bldP spid="2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 descr="26973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644008" y="1412776"/>
            <a:ext cx="10801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987824" y="5229200"/>
            <a:ext cx="1235961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267744" y="4437112"/>
            <a:ext cx="10801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979712" y="1628800"/>
            <a:ext cx="1224136" cy="1169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4609" y="-264900"/>
            <a:ext cx="9505056" cy="568863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9000">
                <a:srgbClr val="0A128C"/>
              </a:gs>
              <a:gs pos="54000">
                <a:srgbClr val="181CC7"/>
              </a:gs>
              <a:gs pos="72000">
                <a:srgbClr val="7005D4"/>
              </a:gs>
              <a:gs pos="95000">
                <a:srgbClr val="8C3D91">
                  <a:lumMod val="6000"/>
                  <a:lumOff val="9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8043" y="4128988"/>
            <a:ext cx="2681749" cy="2299200"/>
          </a:xfrm>
          <a:custGeom>
            <a:avLst/>
            <a:gdLst>
              <a:gd name="connsiteX0" fmla="*/ 0 w 2869457"/>
              <a:gd name="connsiteY0" fmla="*/ 2286179 h 2290613"/>
              <a:gd name="connsiteX1" fmla="*/ 415637 w 2869457"/>
              <a:gd name="connsiteY1" fmla="*/ 2203051 h 2290613"/>
              <a:gd name="connsiteX2" fmla="*/ 1302328 w 2869457"/>
              <a:gd name="connsiteY2" fmla="*/ 1690433 h 2290613"/>
              <a:gd name="connsiteX3" fmla="*/ 1828800 w 2869457"/>
              <a:gd name="connsiteY3" fmla="*/ 1247088 h 2290613"/>
              <a:gd name="connsiteX4" fmla="*/ 2202873 w 2869457"/>
              <a:gd name="connsiteY4" fmla="*/ 873015 h 2290613"/>
              <a:gd name="connsiteX5" fmla="*/ 2355273 w 2869457"/>
              <a:gd name="connsiteY5" fmla="*/ 706760 h 2290613"/>
              <a:gd name="connsiteX6" fmla="*/ 2618510 w 2869457"/>
              <a:gd name="connsiteY6" fmla="*/ 332688 h 2290613"/>
              <a:gd name="connsiteX7" fmla="*/ 2701637 w 2869457"/>
              <a:gd name="connsiteY7" fmla="*/ 194142 h 2290613"/>
              <a:gd name="connsiteX8" fmla="*/ 2867891 w 2869457"/>
              <a:gd name="connsiteY8" fmla="*/ 179 h 2290613"/>
              <a:gd name="connsiteX9" fmla="*/ 2770910 w 2869457"/>
              <a:gd name="connsiteY9" fmla="*/ 166433 h 2290613"/>
              <a:gd name="connsiteX0" fmla="*/ 0 w 3109029"/>
              <a:gd name="connsiteY0" fmla="*/ 2295976 h 2300410"/>
              <a:gd name="connsiteX1" fmla="*/ 415637 w 3109029"/>
              <a:gd name="connsiteY1" fmla="*/ 2212848 h 2300410"/>
              <a:gd name="connsiteX2" fmla="*/ 1302328 w 3109029"/>
              <a:gd name="connsiteY2" fmla="*/ 1700230 h 2300410"/>
              <a:gd name="connsiteX3" fmla="*/ 1828800 w 3109029"/>
              <a:gd name="connsiteY3" fmla="*/ 1256885 h 2300410"/>
              <a:gd name="connsiteX4" fmla="*/ 2202873 w 3109029"/>
              <a:gd name="connsiteY4" fmla="*/ 882812 h 2300410"/>
              <a:gd name="connsiteX5" fmla="*/ 2355273 w 3109029"/>
              <a:gd name="connsiteY5" fmla="*/ 716557 h 2300410"/>
              <a:gd name="connsiteX6" fmla="*/ 2618510 w 3109029"/>
              <a:gd name="connsiteY6" fmla="*/ 342485 h 2300410"/>
              <a:gd name="connsiteX7" fmla="*/ 2701637 w 3109029"/>
              <a:gd name="connsiteY7" fmla="*/ 203939 h 2300410"/>
              <a:gd name="connsiteX8" fmla="*/ 2867891 w 3109029"/>
              <a:gd name="connsiteY8" fmla="*/ 9976 h 2300410"/>
              <a:gd name="connsiteX9" fmla="*/ 3100520 w 3109029"/>
              <a:gd name="connsiteY9" fmla="*/ 80537 h 2300410"/>
              <a:gd name="connsiteX0" fmla="*/ 0 w 3017073"/>
              <a:gd name="connsiteY0" fmla="*/ 2451521 h 2455955"/>
              <a:gd name="connsiteX1" fmla="*/ 415637 w 3017073"/>
              <a:gd name="connsiteY1" fmla="*/ 2368393 h 2455955"/>
              <a:gd name="connsiteX2" fmla="*/ 1302328 w 3017073"/>
              <a:gd name="connsiteY2" fmla="*/ 1855775 h 2455955"/>
              <a:gd name="connsiteX3" fmla="*/ 1828800 w 3017073"/>
              <a:gd name="connsiteY3" fmla="*/ 1412430 h 2455955"/>
              <a:gd name="connsiteX4" fmla="*/ 2202873 w 3017073"/>
              <a:gd name="connsiteY4" fmla="*/ 1038357 h 2455955"/>
              <a:gd name="connsiteX5" fmla="*/ 2355273 w 3017073"/>
              <a:gd name="connsiteY5" fmla="*/ 872102 h 2455955"/>
              <a:gd name="connsiteX6" fmla="*/ 2618510 w 3017073"/>
              <a:gd name="connsiteY6" fmla="*/ 498030 h 2455955"/>
              <a:gd name="connsiteX7" fmla="*/ 2701637 w 3017073"/>
              <a:gd name="connsiteY7" fmla="*/ 359484 h 2455955"/>
              <a:gd name="connsiteX8" fmla="*/ 2867891 w 3017073"/>
              <a:gd name="connsiteY8" fmla="*/ 165521 h 2455955"/>
              <a:gd name="connsiteX9" fmla="*/ 3004827 w 3017073"/>
              <a:gd name="connsiteY9" fmla="*/ 23431 h 2455955"/>
              <a:gd name="connsiteX0" fmla="*/ 0 w 3016439"/>
              <a:gd name="connsiteY0" fmla="*/ 2451521 h 2455955"/>
              <a:gd name="connsiteX1" fmla="*/ 415637 w 3016439"/>
              <a:gd name="connsiteY1" fmla="*/ 2368393 h 2455955"/>
              <a:gd name="connsiteX2" fmla="*/ 1302328 w 3016439"/>
              <a:gd name="connsiteY2" fmla="*/ 1855775 h 2455955"/>
              <a:gd name="connsiteX3" fmla="*/ 1828800 w 3016439"/>
              <a:gd name="connsiteY3" fmla="*/ 1412430 h 2455955"/>
              <a:gd name="connsiteX4" fmla="*/ 2202873 w 3016439"/>
              <a:gd name="connsiteY4" fmla="*/ 1038357 h 2455955"/>
              <a:gd name="connsiteX5" fmla="*/ 2355273 w 3016439"/>
              <a:gd name="connsiteY5" fmla="*/ 872102 h 2455955"/>
              <a:gd name="connsiteX6" fmla="*/ 2618510 w 3016439"/>
              <a:gd name="connsiteY6" fmla="*/ 498030 h 2455955"/>
              <a:gd name="connsiteX7" fmla="*/ 2765432 w 3016439"/>
              <a:gd name="connsiteY7" fmla="*/ 359484 h 2455955"/>
              <a:gd name="connsiteX8" fmla="*/ 2867891 w 3016439"/>
              <a:gd name="connsiteY8" fmla="*/ 165521 h 2455955"/>
              <a:gd name="connsiteX9" fmla="*/ 3004827 w 3016439"/>
              <a:gd name="connsiteY9" fmla="*/ 23431 h 2455955"/>
              <a:gd name="connsiteX0" fmla="*/ 0 w 3016439"/>
              <a:gd name="connsiteY0" fmla="*/ 2536582 h 2537276"/>
              <a:gd name="connsiteX1" fmla="*/ 415637 w 3016439"/>
              <a:gd name="connsiteY1" fmla="*/ 2368393 h 2537276"/>
              <a:gd name="connsiteX2" fmla="*/ 1302328 w 3016439"/>
              <a:gd name="connsiteY2" fmla="*/ 1855775 h 2537276"/>
              <a:gd name="connsiteX3" fmla="*/ 1828800 w 3016439"/>
              <a:gd name="connsiteY3" fmla="*/ 1412430 h 2537276"/>
              <a:gd name="connsiteX4" fmla="*/ 2202873 w 3016439"/>
              <a:gd name="connsiteY4" fmla="*/ 1038357 h 2537276"/>
              <a:gd name="connsiteX5" fmla="*/ 2355273 w 3016439"/>
              <a:gd name="connsiteY5" fmla="*/ 872102 h 2537276"/>
              <a:gd name="connsiteX6" fmla="*/ 2618510 w 3016439"/>
              <a:gd name="connsiteY6" fmla="*/ 498030 h 2537276"/>
              <a:gd name="connsiteX7" fmla="*/ 2765432 w 3016439"/>
              <a:gd name="connsiteY7" fmla="*/ 359484 h 2537276"/>
              <a:gd name="connsiteX8" fmla="*/ 2867891 w 3016439"/>
              <a:gd name="connsiteY8" fmla="*/ 165521 h 2537276"/>
              <a:gd name="connsiteX9" fmla="*/ 3004827 w 3016439"/>
              <a:gd name="connsiteY9" fmla="*/ 23431 h 2537276"/>
              <a:gd name="connsiteX0" fmla="*/ 0 w 2984542"/>
              <a:gd name="connsiteY0" fmla="*/ 2589745 h 2590174"/>
              <a:gd name="connsiteX1" fmla="*/ 383740 w 2984542"/>
              <a:gd name="connsiteY1" fmla="*/ 2368393 h 2590174"/>
              <a:gd name="connsiteX2" fmla="*/ 1270431 w 2984542"/>
              <a:gd name="connsiteY2" fmla="*/ 1855775 h 2590174"/>
              <a:gd name="connsiteX3" fmla="*/ 1796903 w 2984542"/>
              <a:gd name="connsiteY3" fmla="*/ 1412430 h 2590174"/>
              <a:gd name="connsiteX4" fmla="*/ 2170976 w 2984542"/>
              <a:gd name="connsiteY4" fmla="*/ 1038357 h 2590174"/>
              <a:gd name="connsiteX5" fmla="*/ 2323376 w 2984542"/>
              <a:gd name="connsiteY5" fmla="*/ 872102 h 2590174"/>
              <a:gd name="connsiteX6" fmla="*/ 2586613 w 2984542"/>
              <a:gd name="connsiteY6" fmla="*/ 498030 h 2590174"/>
              <a:gd name="connsiteX7" fmla="*/ 2733535 w 2984542"/>
              <a:gd name="connsiteY7" fmla="*/ 359484 h 2590174"/>
              <a:gd name="connsiteX8" fmla="*/ 2835994 w 2984542"/>
              <a:gd name="connsiteY8" fmla="*/ 165521 h 2590174"/>
              <a:gd name="connsiteX9" fmla="*/ 2972930 w 2984542"/>
              <a:gd name="connsiteY9" fmla="*/ 23431 h 2590174"/>
              <a:gd name="connsiteX0" fmla="*/ 0 w 2984542"/>
              <a:gd name="connsiteY0" fmla="*/ 2589745 h 2589745"/>
              <a:gd name="connsiteX1" fmla="*/ 383740 w 2984542"/>
              <a:gd name="connsiteY1" fmla="*/ 2368393 h 2589745"/>
              <a:gd name="connsiteX2" fmla="*/ 1270431 w 2984542"/>
              <a:gd name="connsiteY2" fmla="*/ 1855775 h 2589745"/>
              <a:gd name="connsiteX3" fmla="*/ 1796903 w 2984542"/>
              <a:gd name="connsiteY3" fmla="*/ 1412430 h 2589745"/>
              <a:gd name="connsiteX4" fmla="*/ 2170976 w 2984542"/>
              <a:gd name="connsiteY4" fmla="*/ 1038357 h 2589745"/>
              <a:gd name="connsiteX5" fmla="*/ 2323376 w 2984542"/>
              <a:gd name="connsiteY5" fmla="*/ 872102 h 2589745"/>
              <a:gd name="connsiteX6" fmla="*/ 2586613 w 2984542"/>
              <a:gd name="connsiteY6" fmla="*/ 498030 h 2589745"/>
              <a:gd name="connsiteX7" fmla="*/ 2733535 w 2984542"/>
              <a:gd name="connsiteY7" fmla="*/ 359484 h 2589745"/>
              <a:gd name="connsiteX8" fmla="*/ 2835994 w 2984542"/>
              <a:gd name="connsiteY8" fmla="*/ 165521 h 2589745"/>
              <a:gd name="connsiteX9" fmla="*/ 2972930 w 2984542"/>
              <a:gd name="connsiteY9" fmla="*/ 23431 h 2589745"/>
              <a:gd name="connsiteX0" fmla="*/ 0 w 2984644"/>
              <a:gd name="connsiteY0" fmla="*/ 2589120 h 2589120"/>
              <a:gd name="connsiteX1" fmla="*/ 383740 w 2984644"/>
              <a:gd name="connsiteY1" fmla="*/ 2367768 h 2589120"/>
              <a:gd name="connsiteX2" fmla="*/ 1270431 w 2984644"/>
              <a:gd name="connsiteY2" fmla="*/ 1855150 h 2589120"/>
              <a:gd name="connsiteX3" fmla="*/ 1796903 w 2984644"/>
              <a:gd name="connsiteY3" fmla="*/ 1411805 h 2589120"/>
              <a:gd name="connsiteX4" fmla="*/ 2170976 w 2984644"/>
              <a:gd name="connsiteY4" fmla="*/ 1037732 h 2589120"/>
              <a:gd name="connsiteX5" fmla="*/ 2323376 w 2984644"/>
              <a:gd name="connsiteY5" fmla="*/ 871477 h 2589120"/>
              <a:gd name="connsiteX6" fmla="*/ 2586613 w 2984644"/>
              <a:gd name="connsiteY6" fmla="*/ 497405 h 2589120"/>
              <a:gd name="connsiteX7" fmla="*/ 2722902 w 2984644"/>
              <a:gd name="connsiteY7" fmla="*/ 316329 h 2589120"/>
              <a:gd name="connsiteX8" fmla="*/ 2835994 w 2984644"/>
              <a:gd name="connsiteY8" fmla="*/ 164896 h 2589120"/>
              <a:gd name="connsiteX9" fmla="*/ 2972930 w 2984644"/>
              <a:gd name="connsiteY9" fmla="*/ 22806 h 25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4644" h="2589120">
                <a:moveTo>
                  <a:pt x="0" y="2589120"/>
                </a:moveTo>
                <a:cubicBezTo>
                  <a:pt x="99291" y="2544038"/>
                  <a:pt x="172002" y="2490096"/>
                  <a:pt x="383740" y="2367768"/>
                </a:cubicBezTo>
                <a:cubicBezTo>
                  <a:pt x="595478" y="2245440"/>
                  <a:pt x="1034904" y="2014477"/>
                  <a:pt x="1270431" y="1855150"/>
                </a:cubicBezTo>
                <a:cubicBezTo>
                  <a:pt x="1505958" y="1695823"/>
                  <a:pt x="1646812" y="1548041"/>
                  <a:pt x="1796903" y="1411805"/>
                </a:cubicBezTo>
                <a:cubicBezTo>
                  <a:pt x="1946994" y="1275569"/>
                  <a:pt x="2083231" y="1127787"/>
                  <a:pt x="2170976" y="1037732"/>
                </a:cubicBezTo>
                <a:cubicBezTo>
                  <a:pt x="2258722" y="947677"/>
                  <a:pt x="2254103" y="961531"/>
                  <a:pt x="2323376" y="871477"/>
                </a:cubicBezTo>
                <a:cubicBezTo>
                  <a:pt x="2392649" y="781422"/>
                  <a:pt x="2520025" y="589930"/>
                  <a:pt x="2586613" y="497405"/>
                </a:cubicBezTo>
                <a:cubicBezTo>
                  <a:pt x="2653201" y="404880"/>
                  <a:pt x="2681339" y="371747"/>
                  <a:pt x="2722902" y="316329"/>
                </a:cubicBezTo>
                <a:cubicBezTo>
                  <a:pt x="2764465" y="260911"/>
                  <a:pt x="2794323" y="213816"/>
                  <a:pt x="2835994" y="164896"/>
                </a:cubicBezTo>
                <a:cubicBezTo>
                  <a:pt x="2877665" y="115976"/>
                  <a:pt x="3027193" y="-62630"/>
                  <a:pt x="2972930" y="22806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1988288" y="4530056"/>
            <a:ext cx="7432159" cy="1445442"/>
          </a:xfrm>
          <a:custGeom>
            <a:avLst/>
            <a:gdLst>
              <a:gd name="connsiteX0" fmla="*/ 0 w 7432159"/>
              <a:gd name="connsiteY0" fmla="*/ 571256 h 1443126"/>
              <a:gd name="connsiteX1" fmla="*/ 255182 w 7432159"/>
              <a:gd name="connsiteY1" fmla="*/ 390502 h 1443126"/>
              <a:gd name="connsiteX2" fmla="*/ 1020726 w 7432159"/>
              <a:gd name="connsiteY2" fmla="*/ 82158 h 1443126"/>
              <a:gd name="connsiteX3" fmla="*/ 1967024 w 7432159"/>
              <a:gd name="connsiteY3" fmla="*/ 18363 h 1443126"/>
              <a:gd name="connsiteX4" fmla="*/ 3242931 w 7432159"/>
              <a:gd name="connsiteY4" fmla="*/ 358605 h 1443126"/>
              <a:gd name="connsiteX5" fmla="*/ 4019107 w 7432159"/>
              <a:gd name="connsiteY5" fmla="*/ 730744 h 1443126"/>
              <a:gd name="connsiteX6" fmla="*/ 5050465 w 7432159"/>
              <a:gd name="connsiteY6" fmla="*/ 1081619 h 1443126"/>
              <a:gd name="connsiteX7" fmla="*/ 6018028 w 7432159"/>
              <a:gd name="connsiteY7" fmla="*/ 1304902 h 1443126"/>
              <a:gd name="connsiteX8" fmla="*/ 6443331 w 7432159"/>
              <a:gd name="connsiteY8" fmla="*/ 1368698 h 1443126"/>
              <a:gd name="connsiteX9" fmla="*/ 6836735 w 7432159"/>
              <a:gd name="connsiteY9" fmla="*/ 1421861 h 1443126"/>
              <a:gd name="connsiteX10" fmla="*/ 7432159 w 7432159"/>
              <a:gd name="connsiteY10" fmla="*/ 1443126 h 1443126"/>
              <a:gd name="connsiteX11" fmla="*/ 7432159 w 7432159"/>
              <a:gd name="connsiteY11" fmla="*/ 1443126 h 1443126"/>
              <a:gd name="connsiteX12" fmla="*/ 7432159 w 7432159"/>
              <a:gd name="connsiteY12" fmla="*/ 1443126 h 1443126"/>
              <a:gd name="connsiteX0" fmla="*/ 0 w 7432159"/>
              <a:gd name="connsiteY0" fmla="*/ 573572 h 1445442"/>
              <a:gd name="connsiteX1" fmla="*/ 255182 w 7432159"/>
              <a:gd name="connsiteY1" fmla="*/ 392818 h 1445442"/>
              <a:gd name="connsiteX2" fmla="*/ 1020726 w 7432159"/>
              <a:gd name="connsiteY2" fmla="*/ 84474 h 1445442"/>
              <a:gd name="connsiteX3" fmla="*/ 1967024 w 7432159"/>
              <a:gd name="connsiteY3" fmla="*/ 20679 h 1445442"/>
              <a:gd name="connsiteX4" fmla="*/ 3168504 w 7432159"/>
              <a:gd name="connsiteY4" fmla="*/ 392819 h 1445442"/>
              <a:gd name="connsiteX5" fmla="*/ 4019107 w 7432159"/>
              <a:gd name="connsiteY5" fmla="*/ 733060 h 1445442"/>
              <a:gd name="connsiteX6" fmla="*/ 5050465 w 7432159"/>
              <a:gd name="connsiteY6" fmla="*/ 1083935 h 1445442"/>
              <a:gd name="connsiteX7" fmla="*/ 6018028 w 7432159"/>
              <a:gd name="connsiteY7" fmla="*/ 1307218 h 1445442"/>
              <a:gd name="connsiteX8" fmla="*/ 6443331 w 7432159"/>
              <a:gd name="connsiteY8" fmla="*/ 1371014 h 1445442"/>
              <a:gd name="connsiteX9" fmla="*/ 6836735 w 7432159"/>
              <a:gd name="connsiteY9" fmla="*/ 1424177 h 1445442"/>
              <a:gd name="connsiteX10" fmla="*/ 7432159 w 7432159"/>
              <a:gd name="connsiteY10" fmla="*/ 1445442 h 1445442"/>
              <a:gd name="connsiteX11" fmla="*/ 7432159 w 7432159"/>
              <a:gd name="connsiteY11" fmla="*/ 1445442 h 1445442"/>
              <a:gd name="connsiteX12" fmla="*/ 7432159 w 7432159"/>
              <a:gd name="connsiteY12" fmla="*/ 1445442 h 144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32159" h="1445442">
                <a:moveTo>
                  <a:pt x="0" y="573572"/>
                </a:moveTo>
                <a:cubicBezTo>
                  <a:pt x="42530" y="523953"/>
                  <a:pt x="85061" y="474334"/>
                  <a:pt x="255182" y="392818"/>
                </a:cubicBezTo>
                <a:cubicBezTo>
                  <a:pt x="425303" y="311302"/>
                  <a:pt x="735419" y="146497"/>
                  <a:pt x="1020726" y="84474"/>
                </a:cubicBezTo>
                <a:cubicBezTo>
                  <a:pt x="1306033" y="22451"/>
                  <a:pt x="1609061" y="-30712"/>
                  <a:pt x="1967024" y="20679"/>
                </a:cubicBezTo>
                <a:cubicBezTo>
                  <a:pt x="2324987" y="72070"/>
                  <a:pt x="2826490" y="274089"/>
                  <a:pt x="3168504" y="392819"/>
                </a:cubicBezTo>
                <a:cubicBezTo>
                  <a:pt x="3510518" y="511549"/>
                  <a:pt x="3705447" y="617874"/>
                  <a:pt x="4019107" y="733060"/>
                </a:cubicBezTo>
                <a:cubicBezTo>
                  <a:pt x="4332767" y="848246"/>
                  <a:pt x="4717312" y="988242"/>
                  <a:pt x="5050465" y="1083935"/>
                </a:cubicBezTo>
                <a:cubicBezTo>
                  <a:pt x="5383619" y="1179628"/>
                  <a:pt x="5785884" y="1259372"/>
                  <a:pt x="6018028" y="1307218"/>
                </a:cubicBezTo>
                <a:cubicBezTo>
                  <a:pt x="6250172" y="1355064"/>
                  <a:pt x="6443331" y="1371014"/>
                  <a:pt x="6443331" y="1371014"/>
                </a:cubicBezTo>
                <a:cubicBezTo>
                  <a:pt x="6579782" y="1390507"/>
                  <a:pt x="6671930" y="1411772"/>
                  <a:pt x="6836735" y="1424177"/>
                </a:cubicBezTo>
                <a:cubicBezTo>
                  <a:pt x="7001540" y="1436582"/>
                  <a:pt x="7432159" y="1445442"/>
                  <a:pt x="7432159" y="1445442"/>
                </a:cubicBezTo>
                <a:lnTo>
                  <a:pt x="7432159" y="1445442"/>
                </a:lnTo>
                <a:lnTo>
                  <a:pt x="7432159" y="1445442"/>
                </a:lnTo>
              </a:path>
            </a:pathLst>
          </a:cu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2432808" y="3501009"/>
            <a:ext cx="7432159" cy="2402482"/>
          </a:xfrm>
          <a:custGeom>
            <a:avLst/>
            <a:gdLst>
              <a:gd name="connsiteX0" fmla="*/ 0 w 7432159"/>
              <a:gd name="connsiteY0" fmla="*/ 571256 h 1443126"/>
              <a:gd name="connsiteX1" fmla="*/ 255182 w 7432159"/>
              <a:gd name="connsiteY1" fmla="*/ 390502 h 1443126"/>
              <a:gd name="connsiteX2" fmla="*/ 1020726 w 7432159"/>
              <a:gd name="connsiteY2" fmla="*/ 82158 h 1443126"/>
              <a:gd name="connsiteX3" fmla="*/ 1967024 w 7432159"/>
              <a:gd name="connsiteY3" fmla="*/ 18363 h 1443126"/>
              <a:gd name="connsiteX4" fmla="*/ 3242931 w 7432159"/>
              <a:gd name="connsiteY4" fmla="*/ 358605 h 1443126"/>
              <a:gd name="connsiteX5" fmla="*/ 4019107 w 7432159"/>
              <a:gd name="connsiteY5" fmla="*/ 730744 h 1443126"/>
              <a:gd name="connsiteX6" fmla="*/ 5050465 w 7432159"/>
              <a:gd name="connsiteY6" fmla="*/ 1081619 h 1443126"/>
              <a:gd name="connsiteX7" fmla="*/ 6018028 w 7432159"/>
              <a:gd name="connsiteY7" fmla="*/ 1304902 h 1443126"/>
              <a:gd name="connsiteX8" fmla="*/ 6443331 w 7432159"/>
              <a:gd name="connsiteY8" fmla="*/ 1368698 h 1443126"/>
              <a:gd name="connsiteX9" fmla="*/ 6836735 w 7432159"/>
              <a:gd name="connsiteY9" fmla="*/ 1421861 h 1443126"/>
              <a:gd name="connsiteX10" fmla="*/ 7432159 w 7432159"/>
              <a:gd name="connsiteY10" fmla="*/ 1443126 h 1443126"/>
              <a:gd name="connsiteX11" fmla="*/ 7432159 w 7432159"/>
              <a:gd name="connsiteY11" fmla="*/ 1443126 h 1443126"/>
              <a:gd name="connsiteX12" fmla="*/ 7432159 w 7432159"/>
              <a:gd name="connsiteY12" fmla="*/ 1443126 h 1443126"/>
              <a:gd name="connsiteX0" fmla="*/ 0 w 7432159"/>
              <a:gd name="connsiteY0" fmla="*/ 573572 h 1445442"/>
              <a:gd name="connsiteX1" fmla="*/ 255182 w 7432159"/>
              <a:gd name="connsiteY1" fmla="*/ 392818 h 1445442"/>
              <a:gd name="connsiteX2" fmla="*/ 1020726 w 7432159"/>
              <a:gd name="connsiteY2" fmla="*/ 84474 h 1445442"/>
              <a:gd name="connsiteX3" fmla="*/ 1967024 w 7432159"/>
              <a:gd name="connsiteY3" fmla="*/ 20679 h 1445442"/>
              <a:gd name="connsiteX4" fmla="*/ 3168504 w 7432159"/>
              <a:gd name="connsiteY4" fmla="*/ 392819 h 1445442"/>
              <a:gd name="connsiteX5" fmla="*/ 4019107 w 7432159"/>
              <a:gd name="connsiteY5" fmla="*/ 733060 h 1445442"/>
              <a:gd name="connsiteX6" fmla="*/ 5050465 w 7432159"/>
              <a:gd name="connsiteY6" fmla="*/ 1083935 h 1445442"/>
              <a:gd name="connsiteX7" fmla="*/ 6018028 w 7432159"/>
              <a:gd name="connsiteY7" fmla="*/ 1307218 h 1445442"/>
              <a:gd name="connsiteX8" fmla="*/ 6443331 w 7432159"/>
              <a:gd name="connsiteY8" fmla="*/ 1371014 h 1445442"/>
              <a:gd name="connsiteX9" fmla="*/ 6836735 w 7432159"/>
              <a:gd name="connsiteY9" fmla="*/ 1424177 h 1445442"/>
              <a:gd name="connsiteX10" fmla="*/ 7432159 w 7432159"/>
              <a:gd name="connsiteY10" fmla="*/ 1445442 h 1445442"/>
              <a:gd name="connsiteX11" fmla="*/ 7432159 w 7432159"/>
              <a:gd name="connsiteY11" fmla="*/ 1445442 h 1445442"/>
              <a:gd name="connsiteX12" fmla="*/ 7432159 w 7432159"/>
              <a:gd name="connsiteY12" fmla="*/ 1445442 h 144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32159" h="1445442">
                <a:moveTo>
                  <a:pt x="0" y="573572"/>
                </a:moveTo>
                <a:cubicBezTo>
                  <a:pt x="42530" y="523953"/>
                  <a:pt x="85061" y="474334"/>
                  <a:pt x="255182" y="392818"/>
                </a:cubicBezTo>
                <a:cubicBezTo>
                  <a:pt x="425303" y="311302"/>
                  <a:pt x="735419" y="146497"/>
                  <a:pt x="1020726" y="84474"/>
                </a:cubicBezTo>
                <a:cubicBezTo>
                  <a:pt x="1306033" y="22451"/>
                  <a:pt x="1609061" y="-30712"/>
                  <a:pt x="1967024" y="20679"/>
                </a:cubicBezTo>
                <a:cubicBezTo>
                  <a:pt x="2324987" y="72070"/>
                  <a:pt x="2826490" y="274089"/>
                  <a:pt x="3168504" y="392819"/>
                </a:cubicBezTo>
                <a:cubicBezTo>
                  <a:pt x="3510518" y="511549"/>
                  <a:pt x="3705447" y="617874"/>
                  <a:pt x="4019107" y="733060"/>
                </a:cubicBezTo>
                <a:cubicBezTo>
                  <a:pt x="4332767" y="848246"/>
                  <a:pt x="4717312" y="988242"/>
                  <a:pt x="5050465" y="1083935"/>
                </a:cubicBezTo>
                <a:cubicBezTo>
                  <a:pt x="5383619" y="1179628"/>
                  <a:pt x="5785884" y="1259372"/>
                  <a:pt x="6018028" y="1307218"/>
                </a:cubicBezTo>
                <a:cubicBezTo>
                  <a:pt x="6250172" y="1355064"/>
                  <a:pt x="6443331" y="1371014"/>
                  <a:pt x="6443331" y="1371014"/>
                </a:cubicBezTo>
                <a:cubicBezTo>
                  <a:pt x="6579782" y="1390507"/>
                  <a:pt x="6671930" y="1411772"/>
                  <a:pt x="6836735" y="1424177"/>
                </a:cubicBezTo>
                <a:cubicBezTo>
                  <a:pt x="7001540" y="1436582"/>
                  <a:pt x="7432159" y="1445442"/>
                  <a:pt x="7432159" y="1445442"/>
                </a:cubicBezTo>
                <a:lnTo>
                  <a:pt x="7432159" y="1445442"/>
                </a:lnTo>
                <a:lnTo>
                  <a:pt x="7432159" y="1445442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771801" y="-315416"/>
            <a:ext cx="4968552" cy="4320480"/>
          </a:xfrm>
          <a:custGeom>
            <a:avLst/>
            <a:gdLst>
              <a:gd name="connsiteX0" fmla="*/ 0 w 2891654"/>
              <a:gd name="connsiteY0" fmla="*/ 3839957 h 3843162"/>
              <a:gd name="connsiteX1" fmla="*/ 53163 w 2891654"/>
              <a:gd name="connsiteY1" fmla="*/ 3797427 h 3843162"/>
              <a:gd name="connsiteX2" fmla="*/ 308344 w 2891654"/>
              <a:gd name="connsiteY2" fmla="*/ 3520980 h 3843162"/>
              <a:gd name="connsiteX3" fmla="*/ 563526 w 2891654"/>
              <a:gd name="connsiteY3" fmla="*/ 3202003 h 3843162"/>
              <a:gd name="connsiteX4" fmla="*/ 925033 w 2891654"/>
              <a:gd name="connsiteY4" fmla="*/ 2808599 h 3843162"/>
              <a:gd name="connsiteX5" fmla="*/ 1392865 w 2891654"/>
              <a:gd name="connsiteY5" fmla="*/ 2213175 h 3843162"/>
              <a:gd name="connsiteX6" fmla="*/ 1786270 w 2891654"/>
              <a:gd name="connsiteY6" fmla="*/ 1639017 h 3843162"/>
              <a:gd name="connsiteX7" fmla="*/ 2169042 w 2891654"/>
              <a:gd name="connsiteY7" fmla="*/ 1149920 h 3843162"/>
              <a:gd name="connsiteX8" fmla="*/ 2381693 w 2891654"/>
              <a:gd name="connsiteY8" fmla="*/ 628924 h 3843162"/>
              <a:gd name="connsiteX9" fmla="*/ 2775098 w 2891654"/>
              <a:gd name="connsiteY9" fmla="*/ 161092 h 3843162"/>
              <a:gd name="connsiteX10" fmla="*/ 2881423 w 2891654"/>
              <a:gd name="connsiteY10" fmla="*/ 22868 h 3843162"/>
              <a:gd name="connsiteX11" fmla="*/ 2881423 w 2891654"/>
              <a:gd name="connsiteY11" fmla="*/ 1603 h 3843162"/>
              <a:gd name="connsiteX0" fmla="*/ 0 w 2891654"/>
              <a:gd name="connsiteY0" fmla="*/ 3839957 h 3843162"/>
              <a:gd name="connsiteX1" fmla="*/ 53163 w 2891654"/>
              <a:gd name="connsiteY1" fmla="*/ 3797427 h 3843162"/>
              <a:gd name="connsiteX2" fmla="*/ 308344 w 2891654"/>
              <a:gd name="connsiteY2" fmla="*/ 3520980 h 3843162"/>
              <a:gd name="connsiteX3" fmla="*/ 563526 w 2891654"/>
              <a:gd name="connsiteY3" fmla="*/ 3202003 h 3843162"/>
              <a:gd name="connsiteX4" fmla="*/ 925033 w 2891654"/>
              <a:gd name="connsiteY4" fmla="*/ 2808599 h 3843162"/>
              <a:gd name="connsiteX5" fmla="*/ 1392865 w 2891654"/>
              <a:gd name="connsiteY5" fmla="*/ 2213175 h 3843162"/>
              <a:gd name="connsiteX6" fmla="*/ 1786270 w 2891654"/>
              <a:gd name="connsiteY6" fmla="*/ 1639017 h 3843162"/>
              <a:gd name="connsiteX7" fmla="*/ 2169042 w 2891654"/>
              <a:gd name="connsiteY7" fmla="*/ 1149920 h 3843162"/>
              <a:gd name="connsiteX8" fmla="*/ 2573079 w 2891654"/>
              <a:gd name="connsiteY8" fmla="*/ 639557 h 3843162"/>
              <a:gd name="connsiteX9" fmla="*/ 2775098 w 2891654"/>
              <a:gd name="connsiteY9" fmla="*/ 161092 h 3843162"/>
              <a:gd name="connsiteX10" fmla="*/ 2881423 w 2891654"/>
              <a:gd name="connsiteY10" fmla="*/ 22868 h 3843162"/>
              <a:gd name="connsiteX11" fmla="*/ 2881423 w 2891654"/>
              <a:gd name="connsiteY11" fmla="*/ 1603 h 3843162"/>
              <a:gd name="connsiteX0" fmla="*/ 0 w 3206010"/>
              <a:gd name="connsiteY0" fmla="*/ 3848757 h 3851962"/>
              <a:gd name="connsiteX1" fmla="*/ 53163 w 3206010"/>
              <a:gd name="connsiteY1" fmla="*/ 3806227 h 3851962"/>
              <a:gd name="connsiteX2" fmla="*/ 308344 w 3206010"/>
              <a:gd name="connsiteY2" fmla="*/ 3529780 h 3851962"/>
              <a:gd name="connsiteX3" fmla="*/ 563526 w 3206010"/>
              <a:gd name="connsiteY3" fmla="*/ 3210803 h 3851962"/>
              <a:gd name="connsiteX4" fmla="*/ 925033 w 3206010"/>
              <a:gd name="connsiteY4" fmla="*/ 2817399 h 3851962"/>
              <a:gd name="connsiteX5" fmla="*/ 1392865 w 3206010"/>
              <a:gd name="connsiteY5" fmla="*/ 2221975 h 3851962"/>
              <a:gd name="connsiteX6" fmla="*/ 1786270 w 3206010"/>
              <a:gd name="connsiteY6" fmla="*/ 1647817 h 3851962"/>
              <a:gd name="connsiteX7" fmla="*/ 2169042 w 3206010"/>
              <a:gd name="connsiteY7" fmla="*/ 1158720 h 3851962"/>
              <a:gd name="connsiteX8" fmla="*/ 2573079 w 3206010"/>
              <a:gd name="connsiteY8" fmla="*/ 648357 h 3851962"/>
              <a:gd name="connsiteX9" fmla="*/ 3200400 w 3206010"/>
              <a:gd name="connsiteY9" fmla="*/ 329381 h 3851962"/>
              <a:gd name="connsiteX10" fmla="*/ 2881423 w 3206010"/>
              <a:gd name="connsiteY10" fmla="*/ 31668 h 3851962"/>
              <a:gd name="connsiteX11" fmla="*/ 2881423 w 3206010"/>
              <a:gd name="connsiteY11" fmla="*/ 10403 h 3851962"/>
              <a:gd name="connsiteX0" fmla="*/ 0 w 3700208"/>
              <a:gd name="connsiteY0" fmla="*/ 3848757 h 3851962"/>
              <a:gd name="connsiteX1" fmla="*/ 53163 w 3700208"/>
              <a:gd name="connsiteY1" fmla="*/ 3806227 h 3851962"/>
              <a:gd name="connsiteX2" fmla="*/ 308344 w 3700208"/>
              <a:gd name="connsiteY2" fmla="*/ 3529780 h 3851962"/>
              <a:gd name="connsiteX3" fmla="*/ 563526 w 3700208"/>
              <a:gd name="connsiteY3" fmla="*/ 3210803 h 3851962"/>
              <a:gd name="connsiteX4" fmla="*/ 925033 w 3700208"/>
              <a:gd name="connsiteY4" fmla="*/ 2817399 h 3851962"/>
              <a:gd name="connsiteX5" fmla="*/ 1392865 w 3700208"/>
              <a:gd name="connsiteY5" fmla="*/ 2221975 h 3851962"/>
              <a:gd name="connsiteX6" fmla="*/ 1786270 w 3700208"/>
              <a:gd name="connsiteY6" fmla="*/ 1647817 h 3851962"/>
              <a:gd name="connsiteX7" fmla="*/ 2169042 w 3700208"/>
              <a:gd name="connsiteY7" fmla="*/ 1158720 h 3851962"/>
              <a:gd name="connsiteX8" fmla="*/ 2573079 w 3700208"/>
              <a:gd name="connsiteY8" fmla="*/ 648357 h 3851962"/>
              <a:gd name="connsiteX9" fmla="*/ 3200400 w 3700208"/>
              <a:gd name="connsiteY9" fmla="*/ 329381 h 3851962"/>
              <a:gd name="connsiteX10" fmla="*/ 2881423 w 3700208"/>
              <a:gd name="connsiteY10" fmla="*/ 31668 h 3851962"/>
              <a:gd name="connsiteX11" fmla="*/ 3700130 w 3700208"/>
              <a:gd name="connsiteY11" fmla="*/ 10403 h 3851962"/>
              <a:gd name="connsiteX0" fmla="*/ 0 w 3700338"/>
              <a:gd name="connsiteY0" fmla="*/ 3838498 h 3841703"/>
              <a:gd name="connsiteX1" fmla="*/ 53163 w 3700338"/>
              <a:gd name="connsiteY1" fmla="*/ 3795968 h 3841703"/>
              <a:gd name="connsiteX2" fmla="*/ 308344 w 3700338"/>
              <a:gd name="connsiteY2" fmla="*/ 3519521 h 3841703"/>
              <a:gd name="connsiteX3" fmla="*/ 563526 w 3700338"/>
              <a:gd name="connsiteY3" fmla="*/ 3200544 h 3841703"/>
              <a:gd name="connsiteX4" fmla="*/ 925033 w 3700338"/>
              <a:gd name="connsiteY4" fmla="*/ 2807140 h 3841703"/>
              <a:gd name="connsiteX5" fmla="*/ 1392865 w 3700338"/>
              <a:gd name="connsiteY5" fmla="*/ 2211716 h 3841703"/>
              <a:gd name="connsiteX6" fmla="*/ 1786270 w 3700338"/>
              <a:gd name="connsiteY6" fmla="*/ 1637558 h 3841703"/>
              <a:gd name="connsiteX7" fmla="*/ 2169042 w 3700338"/>
              <a:gd name="connsiteY7" fmla="*/ 1148461 h 3841703"/>
              <a:gd name="connsiteX8" fmla="*/ 2573079 w 3700338"/>
              <a:gd name="connsiteY8" fmla="*/ 638098 h 3841703"/>
              <a:gd name="connsiteX9" fmla="*/ 3200400 w 3700338"/>
              <a:gd name="connsiteY9" fmla="*/ 319122 h 3841703"/>
              <a:gd name="connsiteX10" fmla="*/ 3349255 w 3700338"/>
              <a:gd name="connsiteY10" fmla="*/ 85204 h 3841703"/>
              <a:gd name="connsiteX11" fmla="*/ 3700130 w 3700338"/>
              <a:gd name="connsiteY11" fmla="*/ 144 h 3841703"/>
              <a:gd name="connsiteX0" fmla="*/ 0 w 3700358"/>
              <a:gd name="connsiteY0" fmla="*/ 3838455 h 3841660"/>
              <a:gd name="connsiteX1" fmla="*/ 53163 w 3700358"/>
              <a:gd name="connsiteY1" fmla="*/ 3795925 h 3841660"/>
              <a:gd name="connsiteX2" fmla="*/ 308344 w 3700358"/>
              <a:gd name="connsiteY2" fmla="*/ 3519478 h 3841660"/>
              <a:gd name="connsiteX3" fmla="*/ 563526 w 3700358"/>
              <a:gd name="connsiteY3" fmla="*/ 3200501 h 3841660"/>
              <a:gd name="connsiteX4" fmla="*/ 925033 w 3700358"/>
              <a:gd name="connsiteY4" fmla="*/ 2807097 h 3841660"/>
              <a:gd name="connsiteX5" fmla="*/ 1392865 w 3700358"/>
              <a:gd name="connsiteY5" fmla="*/ 2211673 h 3841660"/>
              <a:gd name="connsiteX6" fmla="*/ 1786270 w 3700358"/>
              <a:gd name="connsiteY6" fmla="*/ 1637515 h 3841660"/>
              <a:gd name="connsiteX7" fmla="*/ 2169042 w 3700358"/>
              <a:gd name="connsiteY7" fmla="*/ 1148418 h 3841660"/>
              <a:gd name="connsiteX8" fmla="*/ 2573079 w 3700358"/>
              <a:gd name="connsiteY8" fmla="*/ 638055 h 3841660"/>
              <a:gd name="connsiteX9" fmla="*/ 3051544 w 3700358"/>
              <a:gd name="connsiteY9" fmla="*/ 223386 h 3841660"/>
              <a:gd name="connsiteX10" fmla="*/ 3349255 w 3700358"/>
              <a:gd name="connsiteY10" fmla="*/ 85161 h 3841660"/>
              <a:gd name="connsiteX11" fmla="*/ 3700130 w 3700358"/>
              <a:gd name="connsiteY11" fmla="*/ 101 h 3841660"/>
              <a:gd name="connsiteX0" fmla="*/ 0 w 3700340"/>
              <a:gd name="connsiteY0" fmla="*/ 3872370 h 3875575"/>
              <a:gd name="connsiteX1" fmla="*/ 53163 w 3700340"/>
              <a:gd name="connsiteY1" fmla="*/ 3829840 h 3875575"/>
              <a:gd name="connsiteX2" fmla="*/ 308344 w 3700340"/>
              <a:gd name="connsiteY2" fmla="*/ 3553393 h 3875575"/>
              <a:gd name="connsiteX3" fmla="*/ 563526 w 3700340"/>
              <a:gd name="connsiteY3" fmla="*/ 3234416 h 3875575"/>
              <a:gd name="connsiteX4" fmla="*/ 925033 w 3700340"/>
              <a:gd name="connsiteY4" fmla="*/ 2841012 h 3875575"/>
              <a:gd name="connsiteX5" fmla="*/ 1392865 w 3700340"/>
              <a:gd name="connsiteY5" fmla="*/ 2245588 h 3875575"/>
              <a:gd name="connsiteX6" fmla="*/ 1786270 w 3700340"/>
              <a:gd name="connsiteY6" fmla="*/ 1671430 h 3875575"/>
              <a:gd name="connsiteX7" fmla="*/ 2169042 w 3700340"/>
              <a:gd name="connsiteY7" fmla="*/ 1182333 h 3875575"/>
              <a:gd name="connsiteX8" fmla="*/ 2573079 w 3700340"/>
              <a:gd name="connsiteY8" fmla="*/ 671970 h 3875575"/>
              <a:gd name="connsiteX9" fmla="*/ 3051544 w 3700340"/>
              <a:gd name="connsiteY9" fmla="*/ 257301 h 3875575"/>
              <a:gd name="connsiteX10" fmla="*/ 3327990 w 3700340"/>
              <a:gd name="connsiteY10" fmla="*/ 12751 h 3875575"/>
              <a:gd name="connsiteX11" fmla="*/ 3700130 w 3700340"/>
              <a:gd name="connsiteY11" fmla="*/ 34016 h 3875575"/>
              <a:gd name="connsiteX0" fmla="*/ 0 w 3679089"/>
              <a:gd name="connsiteY0" fmla="*/ 4019162 h 4022367"/>
              <a:gd name="connsiteX1" fmla="*/ 53163 w 3679089"/>
              <a:gd name="connsiteY1" fmla="*/ 3976632 h 4022367"/>
              <a:gd name="connsiteX2" fmla="*/ 308344 w 3679089"/>
              <a:gd name="connsiteY2" fmla="*/ 3700185 h 4022367"/>
              <a:gd name="connsiteX3" fmla="*/ 563526 w 3679089"/>
              <a:gd name="connsiteY3" fmla="*/ 3381208 h 4022367"/>
              <a:gd name="connsiteX4" fmla="*/ 925033 w 3679089"/>
              <a:gd name="connsiteY4" fmla="*/ 2987804 h 4022367"/>
              <a:gd name="connsiteX5" fmla="*/ 1392865 w 3679089"/>
              <a:gd name="connsiteY5" fmla="*/ 2392380 h 4022367"/>
              <a:gd name="connsiteX6" fmla="*/ 1786270 w 3679089"/>
              <a:gd name="connsiteY6" fmla="*/ 1818222 h 4022367"/>
              <a:gd name="connsiteX7" fmla="*/ 2169042 w 3679089"/>
              <a:gd name="connsiteY7" fmla="*/ 1329125 h 4022367"/>
              <a:gd name="connsiteX8" fmla="*/ 2573079 w 3679089"/>
              <a:gd name="connsiteY8" fmla="*/ 818762 h 4022367"/>
              <a:gd name="connsiteX9" fmla="*/ 3051544 w 3679089"/>
              <a:gd name="connsiteY9" fmla="*/ 404093 h 4022367"/>
              <a:gd name="connsiteX10" fmla="*/ 3327990 w 3679089"/>
              <a:gd name="connsiteY10" fmla="*/ 159543 h 4022367"/>
              <a:gd name="connsiteX11" fmla="*/ 3678865 w 3679089"/>
              <a:gd name="connsiteY11" fmla="*/ 54 h 4022367"/>
              <a:gd name="connsiteX0" fmla="*/ 0 w 3679091"/>
              <a:gd name="connsiteY0" fmla="*/ 4019160 h 4022365"/>
              <a:gd name="connsiteX1" fmla="*/ 53163 w 3679091"/>
              <a:gd name="connsiteY1" fmla="*/ 3976630 h 4022365"/>
              <a:gd name="connsiteX2" fmla="*/ 308344 w 3679091"/>
              <a:gd name="connsiteY2" fmla="*/ 3700183 h 4022365"/>
              <a:gd name="connsiteX3" fmla="*/ 563526 w 3679091"/>
              <a:gd name="connsiteY3" fmla="*/ 3381206 h 4022365"/>
              <a:gd name="connsiteX4" fmla="*/ 925033 w 3679091"/>
              <a:gd name="connsiteY4" fmla="*/ 2987802 h 4022365"/>
              <a:gd name="connsiteX5" fmla="*/ 1392865 w 3679091"/>
              <a:gd name="connsiteY5" fmla="*/ 2392378 h 4022365"/>
              <a:gd name="connsiteX6" fmla="*/ 1786270 w 3679091"/>
              <a:gd name="connsiteY6" fmla="*/ 1818220 h 4022365"/>
              <a:gd name="connsiteX7" fmla="*/ 2169042 w 3679091"/>
              <a:gd name="connsiteY7" fmla="*/ 1329123 h 4022365"/>
              <a:gd name="connsiteX8" fmla="*/ 2573079 w 3679091"/>
              <a:gd name="connsiteY8" fmla="*/ 818760 h 4022365"/>
              <a:gd name="connsiteX9" fmla="*/ 3040912 w 3679091"/>
              <a:gd name="connsiteY9" fmla="*/ 361561 h 4022365"/>
              <a:gd name="connsiteX10" fmla="*/ 3327990 w 3679091"/>
              <a:gd name="connsiteY10" fmla="*/ 159541 h 4022365"/>
              <a:gd name="connsiteX11" fmla="*/ 3678865 w 3679091"/>
              <a:gd name="connsiteY11" fmla="*/ 52 h 402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9091" h="4022365">
                <a:moveTo>
                  <a:pt x="0" y="4019160"/>
                </a:moveTo>
                <a:cubicBezTo>
                  <a:pt x="886" y="4024476"/>
                  <a:pt x="1772" y="4029793"/>
                  <a:pt x="53163" y="3976630"/>
                </a:cubicBezTo>
                <a:cubicBezTo>
                  <a:pt x="104554" y="3923467"/>
                  <a:pt x="223284" y="3799420"/>
                  <a:pt x="308344" y="3700183"/>
                </a:cubicBezTo>
                <a:cubicBezTo>
                  <a:pt x="393404" y="3600946"/>
                  <a:pt x="460745" y="3499936"/>
                  <a:pt x="563526" y="3381206"/>
                </a:cubicBezTo>
                <a:cubicBezTo>
                  <a:pt x="666307" y="3262476"/>
                  <a:pt x="786810" y="3152607"/>
                  <a:pt x="925033" y="2987802"/>
                </a:cubicBezTo>
                <a:cubicBezTo>
                  <a:pt x="1063256" y="2822997"/>
                  <a:pt x="1249326" y="2587308"/>
                  <a:pt x="1392865" y="2392378"/>
                </a:cubicBezTo>
                <a:cubicBezTo>
                  <a:pt x="1536404" y="2197448"/>
                  <a:pt x="1656907" y="1995429"/>
                  <a:pt x="1786270" y="1818220"/>
                </a:cubicBezTo>
                <a:cubicBezTo>
                  <a:pt x="1915633" y="1641011"/>
                  <a:pt x="2037907" y="1495700"/>
                  <a:pt x="2169042" y="1329123"/>
                </a:cubicBezTo>
                <a:cubicBezTo>
                  <a:pt x="2300177" y="1162546"/>
                  <a:pt x="2427767" y="980020"/>
                  <a:pt x="2573079" y="818760"/>
                </a:cubicBezTo>
                <a:cubicBezTo>
                  <a:pt x="2718391" y="657500"/>
                  <a:pt x="2915094" y="471431"/>
                  <a:pt x="3040912" y="361561"/>
                </a:cubicBezTo>
                <a:cubicBezTo>
                  <a:pt x="3166731" y="251691"/>
                  <a:pt x="3221664" y="219793"/>
                  <a:pt x="3327990" y="159541"/>
                </a:cubicBezTo>
                <a:cubicBezTo>
                  <a:pt x="3434316" y="99289"/>
                  <a:pt x="3687725" y="-2607"/>
                  <a:pt x="3678865" y="52"/>
                </a:cubicBezTo>
              </a:path>
            </a:pathLst>
          </a:custGeom>
          <a:noFill/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032318" y="2289613"/>
            <a:ext cx="3974675" cy="4562148"/>
          </a:xfrm>
          <a:custGeom>
            <a:avLst/>
            <a:gdLst>
              <a:gd name="connsiteX0" fmla="*/ 0 w 5462649"/>
              <a:gd name="connsiteY0" fmla="*/ 452800 h 3143004"/>
              <a:gd name="connsiteX1" fmla="*/ 475013 w 5462649"/>
              <a:gd name="connsiteY1" fmla="*/ 227169 h 3143004"/>
              <a:gd name="connsiteX2" fmla="*/ 1294410 w 5462649"/>
              <a:gd name="connsiteY2" fmla="*/ 1538 h 3143004"/>
              <a:gd name="connsiteX3" fmla="*/ 1698171 w 5462649"/>
              <a:gd name="connsiteY3" fmla="*/ 155917 h 3143004"/>
              <a:gd name="connsiteX4" fmla="*/ 2125683 w 5462649"/>
              <a:gd name="connsiteY4" fmla="*/ 654681 h 3143004"/>
              <a:gd name="connsiteX5" fmla="*/ 2790701 w 5462649"/>
              <a:gd name="connsiteY5" fmla="*/ 1367200 h 3143004"/>
              <a:gd name="connsiteX6" fmla="*/ 3348841 w 5462649"/>
              <a:gd name="connsiteY6" fmla="*/ 2008468 h 3143004"/>
              <a:gd name="connsiteX7" fmla="*/ 3705101 w 5462649"/>
              <a:gd name="connsiteY7" fmla="*/ 2340977 h 3143004"/>
              <a:gd name="connsiteX8" fmla="*/ 4476997 w 5462649"/>
              <a:gd name="connsiteY8" fmla="*/ 2827865 h 3143004"/>
              <a:gd name="connsiteX9" fmla="*/ 4952010 w 5462649"/>
              <a:gd name="connsiteY9" fmla="*/ 2982245 h 3143004"/>
              <a:gd name="connsiteX10" fmla="*/ 5284519 w 5462649"/>
              <a:gd name="connsiteY10" fmla="*/ 3124748 h 3143004"/>
              <a:gd name="connsiteX11" fmla="*/ 5462649 w 5462649"/>
              <a:gd name="connsiteY11" fmla="*/ 3136624 h 3143004"/>
              <a:gd name="connsiteX0" fmla="*/ 0 w 5462649"/>
              <a:gd name="connsiteY0" fmla="*/ 372297 h 3062501"/>
              <a:gd name="connsiteX1" fmla="*/ 475013 w 5462649"/>
              <a:gd name="connsiteY1" fmla="*/ 146666 h 3062501"/>
              <a:gd name="connsiteX2" fmla="*/ 1182343 w 5462649"/>
              <a:gd name="connsiteY2" fmla="*/ 9091 h 3062501"/>
              <a:gd name="connsiteX3" fmla="*/ 1698171 w 5462649"/>
              <a:gd name="connsiteY3" fmla="*/ 75414 h 3062501"/>
              <a:gd name="connsiteX4" fmla="*/ 2125683 w 5462649"/>
              <a:gd name="connsiteY4" fmla="*/ 574178 h 3062501"/>
              <a:gd name="connsiteX5" fmla="*/ 2790701 w 5462649"/>
              <a:gd name="connsiteY5" fmla="*/ 1286697 h 3062501"/>
              <a:gd name="connsiteX6" fmla="*/ 3348841 w 5462649"/>
              <a:gd name="connsiteY6" fmla="*/ 1927965 h 3062501"/>
              <a:gd name="connsiteX7" fmla="*/ 3705101 w 5462649"/>
              <a:gd name="connsiteY7" fmla="*/ 2260474 h 3062501"/>
              <a:gd name="connsiteX8" fmla="*/ 4476997 w 5462649"/>
              <a:gd name="connsiteY8" fmla="*/ 2747362 h 3062501"/>
              <a:gd name="connsiteX9" fmla="*/ 4952010 w 5462649"/>
              <a:gd name="connsiteY9" fmla="*/ 2901742 h 3062501"/>
              <a:gd name="connsiteX10" fmla="*/ 5284519 w 5462649"/>
              <a:gd name="connsiteY10" fmla="*/ 3044245 h 3062501"/>
              <a:gd name="connsiteX11" fmla="*/ 5462649 w 5462649"/>
              <a:gd name="connsiteY11" fmla="*/ 3056121 h 3062501"/>
              <a:gd name="connsiteX0" fmla="*/ 0 w 5462649"/>
              <a:gd name="connsiteY0" fmla="*/ 363561 h 3053765"/>
              <a:gd name="connsiteX1" fmla="*/ 475013 w 5462649"/>
              <a:gd name="connsiteY1" fmla="*/ 137930 h 3053765"/>
              <a:gd name="connsiteX2" fmla="*/ 1182343 w 5462649"/>
              <a:gd name="connsiteY2" fmla="*/ 355 h 3053765"/>
              <a:gd name="connsiteX3" fmla="*/ 1735527 w 5462649"/>
              <a:gd name="connsiteY3" fmla="*/ 176747 h 3053765"/>
              <a:gd name="connsiteX4" fmla="*/ 2125683 w 5462649"/>
              <a:gd name="connsiteY4" fmla="*/ 565442 h 3053765"/>
              <a:gd name="connsiteX5" fmla="*/ 2790701 w 5462649"/>
              <a:gd name="connsiteY5" fmla="*/ 1277961 h 3053765"/>
              <a:gd name="connsiteX6" fmla="*/ 3348841 w 5462649"/>
              <a:gd name="connsiteY6" fmla="*/ 1919229 h 3053765"/>
              <a:gd name="connsiteX7" fmla="*/ 3705101 w 5462649"/>
              <a:gd name="connsiteY7" fmla="*/ 2251738 h 3053765"/>
              <a:gd name="connsiteX8" fmla="*/ 4476997 w 5462649"/>
              <a:gd name="connsiteY8" fmla="*/ 2738626 h 3053765"/>
              <a:gd name="connsiteX9" fmla="*/ 4952010 w 5462649"/>
              <a:gd name="connsiteY9" fmla="*/ 2893006 h 3053765"/>
              <a:gd name="connsiteX10" fmla="*/ 5284519 w 5462649"/>
              <a:gd name="connsiteY10" fmla="*/ 3035509 h 3053765"/>
              <a:gd name="connsiteX11" fmla="*/ 5462649 w 5462649"/>
              <a:gd name="connsiteY11" fmla="*/ 3047385 h 3053765"/>
              <a:gd name="connsiteX0" fmla="*/ 0 w 5462649"/>
              <a:gd name="connsiteY0" fmla="*/ 363561 h 3053765"/>
              <a:gd name="connsiteX1" fmla="*/ 475013 w 5462649"/>
              <a:gd name="connsiteY1" fmla="*/ 137930 h 3053765"/>
              <a:gd name="connsiteX2" fmla="*/ 1182343 w 5462649"/>
              <a:gd name="connsiteY2" fmla="*/ 355 h 3053765"/>
              <a:gd name="connsiteX3" fmla="*/ 1735527 w 5462649"/>
              <a:gd name="connsiteY3" fmla="*/ 176747 h 3053765"/>
              <a:gd name="connsiteX4" fmla="*/ 2175490 w 5462649"/>
              <a:gd name="connsiteY4" fmla="*/ 609469 h 3053765"/>
              <a:gd name="connsiteX5" fmla="*/ 2790701 w 5462649"/>
              <a:gd name="connsiteY5" fmla="*/ 1277961 h 3053765"/>
              <a:gd name="connsiteX6" fmla="*/ 3348841 w 5462649"/>
              <a:gd name="connsiteY6" fmla="*/ 1919229 h 3053765"/>
              <a:gd name="connsiteX7" fmla="*/ 3705101 w 5462649"/>
              <a:gd name="connsiteY7" fmla="*/ 2251738 h 3053765"/>
              <a:gd name="connsiteX8" fmla="*/ 4476997 w 5462649"/>
              <a:gd name="connsiteY8" fmla="*/ 2738626 h 3053765"/>
              <a:gd name="connsiteX9" fmla="*/ 4952010 w 5462649"/>
              <a:gd name="connsiteY9" fmla="*/ 2893006 h 3053765"/>
              <a:gd name="connsiteX10" fmla="*/ 5284519 w 5462649"/>
              <a:gd name="connsiteY10" fmla="*/ 3035509 h 3053765"/>
              <a:gd name="connsiteX11" fmla="*/ 5462649 w 5462649"/>
              <a:gd name="connsiteY11" fmla="*/ 3047385 h 3053765"/>
              <a:gd name="connsiteX0" fmla="*/ 0 w 5462649"/>
              <a:gd name="connsiteY0" fmla="*/ 363561 h 3053765"/>
              <a:gd name="connsiteX1" fmla="*/ 475013 w 5462649"/>
              <a:gd name="connsiteY1" fmla="*/ 137930 h 3053765"/>
              <a:gd name="connsiteX2" fmla="*/ 1182343 w 5462649"/>
              <a:gd name="connsiteY2" fmla="*/ 355 h 3053765"/>
              <a:gd name="connsiteX3" fmla="*/ 1735527 w 5462649"/>
              <a:gd name="connsiteY3" fmla="*/ 176747 h 3053765"/>
              <a:gd name="connsiteX4" fmla="*/ 2175490 w 5462649"/>
              <a:gd name="connsiteY4" fmla="*/ 609469 h 3053765"/>
              <a:gd name="connsiteX5" fmla="*/ 2790701 w 5462649"/>
              <a:gd name="connsiteY5" fmla="*/ 1277961 h 3053765"/>
              <a:gd name="connsiteX6" fmla="*/ 3348841 w 5462649"/>
              <a:gd name="connsiteY6" fmla="*/ 1919229 h 3053765"/>
              <a:gd name="connsiteX7" fmla="*/ 3705101 w 5462649"/>
              <a:gd name="connsiteY7" fmla="*/ 2251738 h 3053765"/>
              <a:gd name="connsiteX8" fmla="*/ 4340026 w 5462649"/>
              <a:gd name="connsiteY8" fmla="*/ 2661578 h 3053765"/>
              <a:gd name="connsiteX9" fmla="*/ 4952010 w 5462649"/>
              <a:gd name="connsiteY9" fmla="*/ 2893006 h 3053765"/>
              <a:gd name="connsiteX10" fmla="*/ 5284519 w 5462649"/>
              <a:gd name="connsiteY10" fmla="*/ 3035509 h 3053765"/>
              <a:gd name="connsiteX11" fmla="*/ 5462649 w 5462649"/>
              <a:gd name="connsiteY11" fmla="*/ 3047385 h 3053765"/>
              <a:gd name="connsiteX0" fmla="*/ 0 w 5462649"/>
              <a:gd name="connsiteY0" fmla="*/ 363561 h 3051068"/>
              <a:gd name="connsiteX1" fmla="*/ 475013 w 5462649"/>
              <a:gd name="connsiteY1" fmla="*/ 137930 h 3051068"/>
              <a:gd name="connsiteX2" fmla="*/ 1182343 w 5462649"/>
              <a:gd name="connsiteY2" fmla="*/ 355 h 3051068"/>
              <a:gd name="connsiteX3" fmla="*/ 1735527 w 5462649"/>
              <a:gd name="connsiteY3" fmla="*/ 176747 h 3051068"/>
              <a:gd name="connsiteX4" fmla="*/ 2175490 w 5462649"/>
              <a:gd name="connsiteY4" fmla="*/ 609469 h 3051068"/>
              <a:gd name="connsiteX5" fmla="*/ 2790701 w 5462649"/>
              <a:gd name="connsiteY5" fmla="*/ 1277961 h 3051068"/>
              <a:gd name="connsiteX6" fmla="*/ 3348841 w 5462649"/>
              <a:gd name="connsiteY6" fmla="*/ 1919229 h 3051068"/>
              <a:gd name="connsiteX7" fmla="*/ 3705101 w 5462649"/>
              <a:gd name="connsiteY7" fmla="*/ 2251738 h 3051068"/>
              <a:gd name="connsiteX8" fmla="*/ 4340026 w 5462649"/>
              <a:gd name="connsiteY8" fmla="*/ 2661578 h 3051068"/>
              <a:gd name="connsiteX9" fmla="*/ 4952011 w 5462649"/>
              <a:gd name="connsiteY9" fmla="*/ 2948040 h 3051068"/>
              <a:gd name="connsiteX10" fmla="*/ 5284519 w 5462649"/>
              <a:gd name="connsiteY10" fmla="*/ 3035509 h 3051068"/>
              <a:gd name="connsiteX11" fmla="*/ 5462649 w 5462649"/>
              <a:gd name="connsiteY11" fmla="*/ 3047385 h 3051068"/>
              <a:gd name="connsiteX0" fmla="*/ 0 w 5462649"/>
              <a:gd name="connsiteY0" fmla="*/ 363561 h 3051068"/>
              <a:gd name="connsiteX1" fmla="*/ 475013 w 5462649"/>
              <a:gd name="connsiteY1" fmla="*/ 137930 h 3051068"/>
              <a:gd name="connsiteX2" fmla="*/ 1182343 w 5462649"/>
              <a:gd name="connsiteY2" fmla="*/ 355 h 3051068"/>
              <a:gd name="connsiteX3" fmla="*/ 1735527 w 5462649"/>
              <a:gd name="connsiteY3" fmla="*/ 176747 h 3051068"/>
              <a:gd name="connsiteX4" fmla="*/ 2175490 w 5462649"/>
              <a:gd name="connsiteY4" fmla="*/ 609469 h 3051068"/>
              <a:gd name="connsiteX5" fmla="*/ 2529909 w 5462649"/>
              <a:gd name="connsiteY5" fmla="*/ 1400007 h 3051068"/>
              <a:gd name="connsiteX6" fmla="*/ 3348841 w 5462649"/>
              <a:gd name="connsiteY6" fmla="*/ 1919229 h 3051068"/>
              <a:gd name="connsiteX7" fmla="*/ 3705101 w 5462649"/>
              <a:gd name="connsiteY7" fmla="*/ 2251738 h 3051068"/>
              <a:gd name="connsiteX8" fmla="*/ 4340026 w 5462649"/>
              <a:gd name="connsiteY8" fmla="*/ 2661578 h 3051068"/>
              <a:gd name="connsiteX9" fmla="*/ 4952011 w 5462649"/>
              <a:gd name="connsiteY9" fmla="*/ 2948040 h 3051068"/>
              <a:gd name="connsiteX10" fmla="*/ 5284519 w 5462649"/>
              <a:gd name="connsiteY10" fmla="*/ 3035509 h 3051068"/>
              <a:gd name="connsiteX11" fmla="*/ 5462649 w 5462649"/>
              <a:gd name="connsiteY11" fmla="*/ 3047385 h 3051068"/>
              <a:gd name="connsiteX0" fmla="*/ 0 w 5462649"/>
              <a:gd name="connsiteY0" fmla="*/ 363561 h 3051068"/>
              <a:gd name="connsiteX1" fmla="*/ 475013 w 5462649"/>
              <a:gd name="connsiteY1" fmla="*/ 137930 h 3051068"/>
              <a:gd name="connsiteX2" fmla="*/ 1182343 w 5462649"/>
              <a:gd name="connsiteY2" fmla="*/ 355 h 3051068"/>
              <a:gd name="connsiteX3" fmla="*/ 1735527 w 5462649"/>
              <a:gd name="connsiteY3" fmla="*/ 176747 h 3051068"/>
              <a:gd name="connsiteX4" fmla="*/ 2175490 w 5462649"/>
              <a:gd name="connsiteY4" fmla="*/ 609469 h 3051068"/>
              <a:gd name="connsiteX5" fmla="*/ 2529909 w 5462649"/>
              <a:gd name="connsiteY5" fmla="*/ 1400007 h 3051068"/>
              <a:gd name="connsiteX6" fmla="*/ 2996005 w 5462649"/>
              <a:gd name="connsiteY6" fmla="*/ 2156539 h 3051068"/>
              <a:gd name="connsiteX7" fmla="*/ 3705101 w 5462649"/>
              <a:gd name="connsiteY7" fmla="*/ 2251738 h 3051068"/>
              <a:gd name="connsiteX8" fmla="*/ 4340026 w 5462649"/>
              <a:gd name="connsiteY8" fmla="*/ 2661578 h 3051068"/>
              <a:gd name="connsiteX9" fmla="*/ 4952011 w 5462649"/>
              <a:gd name="connsiteY9" fmla="*/ 2948040 h 3051068"/>
              <a:gd name="connsiteX10" fmla="*/ 5284519 w 5462649"/>
              <a:gd name="connsiteY10" fmla="*/ 3035509 h 3051068"/>
              <a:gd name="connsiteX11" fmla="*/ 5462649 w 5462649"/>
              <a:gd name="connsiteY11" fmla="*/ 3047385 h 3051068"/>
              <a:gd name="connsiteX0" fmla="*/ 0 w 5462649"/>
              <a:gd name="connsiteY0" fmla="*/ 363561 h 3051068"/>
              <a:gd name="connsiteX1" fmla="*/ 475013 w 5462649"/>
              <a:gd name="connsiteY1" fmla="*/ 137930 h 3051068"/>
              <a:gd name="connsiteX2" fmla="*/ 1182343 w 5462649"/>
              <a:gd name="connsiteY2" fmla="*/ 355 h 3051068"/>
              <a:gd name="connsiteX3" fmla="*/ 1735527 w 5462649"/>
              <a:gd name="connsiteY3" fmla="*/ 176747 h 3051068"/>
              <a:gd name="connsiteX4" fmla="*/ 2175490 w 5462649"/>
              <a:gd name="connsiteY4" fmla="*/ 609469 h 3051068"/>
              <a:gd name="connsiteX5" fmla="*/ 2529909 w 5462649"/>
              <a:gd name="connsiteY5" fmla="*/ 1400007 h 3051068"/>
              <a:gd name="connsiteX6" fmla="*/ 2996005 w 5462649"/>
              <a:gd name="connsiteY6" fmla="*/ 2156539 h 3051068"/>
              <a:gd name="connsiteX7" fmla="*/ 3390617 w 5462649"/>
              <a:gd name="connsiteY7" fmla="*/ 2590752 h 3051068"/>
              <a:gd name="connsiteX8" fmla="*/ 4340026 w 5462649"/>
              <a:gd name="connsiteY8" fmla="*/ 2661578 h 3051068"/>
              <a:gd name="connsiteX9" fmla="*/ 4952011 w 5462649"/>
              <a:gd name="connsiteY9" fmla="*/ 2948040 h 3051068"/>
              <a:gd name="connsiteX10" fmla="*/ 5284519 w 5462649"/>
              <a:gd name="connsiteY10" fmla="*/ 3035509 h 3051068"/>
              <a:gd name="connsiteX11" fmla="*/ 5462649 w 5462649"/>
              <a:gd name="connsiteY11" fmla="*/ 3047385 h 3051068"/>
              <a:gd name="connsiteX0" fmla="*/ 0 w 5462649"/>
              <a:gd name="connsiteY0" fmla="*/ 363561 h 3051068"/>
              <a:gd name="connsiteX1" fmla="*/ 475013 w 5462649"/>
              <a:gd name="connsiteY1" fmla="*/ 137930 h 3051068"/>
              <a:gd name="connsiteX2" fmla="*/ 1182343 w 5462649"/>
              <a:gd name="connsiteY2" fmla="*/ 355 h 3051068"/>
              <a:gd name="connsiteX3" fmla="*/ 1735527 w 5462649"/>
              <a:gd name="connsiteY3" fmla="*/ 176747 h 3051068"/>
              <a:gd name="connsiteX4" fmla="*/ 2175490 w 5462649"/>
              <a:gd name="connsiteY4" fmla="*/ 609469 h 3051068"/>
              <a:gd name="connsiteX5" fmla="*/ 2529909 w 5462649"/>
              <a:gd name="connsiteY5" fmla="*/ 1400007 h 3051068"/>
              <a:gd name="connsiteX6" fmla="*/ 2996005 w 5462649"/>
              <a:gd name="connsiteY6" fmla="*/ 2156539 h 3051068"/>
              <a:gd name="connsiteX7" fmla="*/ 3390617 w 5462649"/>
              <a:gd name="connsiteY7" fmla="*/ 2590752 h 3051068"/>
              <a:gd name="connsiteX8" fmla="*/ 3902814 w 5462649"/>
              <a:gd name="connsiteY8" fmla="*/ 2993812 h 3051068"/>
              <a:gd name="connsiteX9" fmla="*/ 4952011 w 5462649"/>
              <a:gd name="connsiteY9" fmla="*/ 2948040 h 3051068"/>
              <a:gd name="connsiteX10" fmla="*/ 5284519 w 5462649"/>
              <a:gd name="connsiteY10" fmla="*/ 3035509 h 3051068"/>
              <a:gd name="connsiteX11" fmla="*/ 5462649 w 5462649"/>
              <a:gd name="connsiteY11" fmla="*/ 3047385 h 3051068"/>
              <a:gd name="connsiteX0" fmla="*/ 0 w 5462649"/>
              <a:gd name="connsiteY0" fmla="*/ 363561 h 3432430"/>
              <a:gd name="connsiteX1" fmla="*/ 475013 w 5462649"/>
              <a:gd name="connsiteY1" fmla="*/ 137930 h 3432430"/>
              <a:gd name="connsiteX2" fmla="*/ 1182343 w 5462649"/>
              <a:gd name="connsiteY2" fmla="*/ 355 h 3432430"/>
              <a:gd name="connsiteX3" fmla="*/ 1735527 w 5462649"/>
              <a:gd name="connsiteY3" fmla="*/ 176747 h 3432430"/>
              <a:gd name="connsiteX4" fmla="*/ 2175490 w 5462649"/>
              <a:gd name="connsiteY4" fmla="*/ 609469 h 3432430"/>
              <a:gd name="connsiteX5" fmla="*/ 2529909 w 5462649"/>
              <a:gd name="connsiteY5" fmla="*/ 1400007 h 3432430"/>
              <a:gd name="connsiteX6" fmla="*/ 2996005 w 5462649"/>
              <a:gd name="connsiteY6" fmla="*/ 2156539 h 3432430"/>
              <a:gd name="connsiteX7" fmla="*/ 3390617 w 5462649"/>
              <a:gd name="connsiteY7" fmla="*/ 2590752 h 3432430"/>
              <a:gd name="connsiteX8" fmla="*/ 3902814 w 5462649"/>
              <a:gd name="connsiteY8" fmla="*/ 2993812 h 3432430"/>
              <a:gd name="connsiteX9" fmla="*/ 4267156 w 5462649"/>
              <a:gd name="connsiteY9" fmla="*/ 3432345 h 3432430"/>
              <a:gd name="connsiteX10" fmla="*/ 5284519 w 5462649"/>
              <a:gd name="connsiteY10" fmla="*/ 3035509 h 3432430"/>
              <a:gd name="connsiteX11" fmla="*/ 5462649 w 5462649"/>
              <a:gd name="connsiteY11" fmla="*/ 3047385 h 3432430"/>
              <a:gd name="connsiteX0" fmla="*/ 0 w 5462649"/>
              <a:gd name="connsiteY0" fmla="*/ 363561 h 3729240"/>
              <a:gd name="connsiteX1" fmla="*/ 475013 w 5462649"/>
              <a:gd name="connsiteY1" fmla="*/ 137930 h 3729240"/>
              <a:gd name="connsiteX2" fmla="*/ 1182343 w 5462649"/>
              <a:gd name="connsiteY2" fmla="*/ 355 h 3729240"/>
              <a:gd name="connsiteX3" fmla="*/ 1735527 w 5462649"/>
              <a:gd name="connsiteY3" fmla="*/ 176747 h 3729240"/>
              <a:gd name="connsiteX4" fmla="*/ 2175490 w 5462649"/>
              <a:gd name="connsiteY4" fmla="*/ 609469 h 3729240"/>
              <a:gd name="connsiteX5" fmla="*/ 2529909 w 5462649"/>
              <a:gd name="connsiteY5" fmla="*/ 1400007 h 3729240"/>
              <a:gd name="connsiteX6" fmla="*/ 2996005 w 5462649"/>
              <a:gd name="connsiteY6" fmla="*/ 2156539 h 3729240"/>
              <a:gd name="connsiteX7" fmla="*/ 3390617 w 5462649"/>
              <a:gd name="connsiteY7" fmla="*/ 2590752 h 3729240"/>
              <a:gd name="connsiteX8" fmla="*/ 3902814 w 5462649"/>
              <a:gd name="connsiteY8" fmla="*/ 2993812 h 3729240"/>
              <a:gd name="connsiteX9" fmla="*/ 4267156 w 5462649"/>
              <a:gd name="connsiteY9" fmla="*/ 3432345 h 3729240"/>
              <a:gd name="connsiteX10" fmla="*/ 4587213 w 5462649"/>
              <a:gd name="connsiteY10" fmla="*/ 3728948 h 3729240"/>
              <a:gd name="connsiteX11" fmla="*/ 5462649 w 5462649"/>
              <a:gd name="connsiteY11" fmla="*/ 3047385 h 3729240"/>
              <a:gd name="connsiteX0" fmla="*/ 0 w 4765343"/>
              <a:gd name="connsiteY0" fmla="*/ 363561 h 4093145"/>
              <a:gd name="connsiteX1" fmla="*/ 475013 w 4765343"/>
              <a:gd name="connsiteY1" fmla="*/ 137930 h 4093145"/>
              <a:gd name="connsiteX2" fmla="*/ 1182343 w 4765343"/>
              <a:gd name="connsiteY2" fmla="*/ 355 h 4093145"/>
              <a:gd name="connsiteX3" fmla="*/ 1735527 w 4765343"/>
              <a:gd name="connsiteY3" fmla="*/ 176747 h 4093145"/>
              <a:gd name="connsiteX4" fmla="*/ 2175490 w 4765343"/>
              <a:gd name="connsiteY4" fmla="*/ 609469 h 4093145"/>
              <a:gd name="connsiteX5" fmla="*/ 2529909 w 4765343"/>
              <a:gd name="connsiteY5" fmla="*/ 1400007 h 4093145"/>
              <a:gd name="connsiteX6" fmla="*/ 2996005 w 4765343"/>
              <a:gd name="connsiteY6" fmla="*/ 2156539 h 4093145"/>
              <a:gd name="connsiteX7" fmla="*/ 3390617 w 4765343"/>
              <a:gd name="connsiteY7" fmla="*/ 2590752 h 4093145"/>
              <a:gd name="connsiteX8" fmla="*/ 3902814 w 4765343"/>
              <a:gd name="connsiteY8" fmla="*/ 2993812 h 4093145"/>
              <a:gd name="connsiteX9" fmla="*/ 4267156 w 4765343"/>
              <a:gd name="connsiteY9" fmla="*/ 3432345 h 4093145"/>
              <a:gd name="connsiteX10" fmla="*/ 4587213 w 4765343"/>
              <a:gd name="connsiteY10" fmla="*/ 3728948 h 4093145"/>
              <a:gd name="connsiteX11" fmla="*/ 4765343 w 4765343"/>
              <a:gd name="connsiteY11" fmla="*/ 4093045 h 4093145"/>
              <a:gd name="connsiteX0" fmla="*/ 0 w 4765343"/>
              <a:gd name="connsiteY0" fmla="*/ 363561 h 4093145"/>
              <a:gd name="connsiteX1" fmla="*/ 475013 w 4765343"/>
              <a:gd name="connsiteY1" fmla="*/ 137930 h 4093145"/>
              <a:gd name="connsiteX2" fmla="*/ 1182343 w 4765343"/>
              <a:gd name="connsiteY2" fmla="*/ 355 h 4093145"/>
              <a:gd name="connsiteX3" fmla="*/ 1735527 w 4765343"/>
              <a:gd name="connsiteY3" fmla="*/ 176747 h 4093145"/>
              <a:gd name="connsiteX4" fmla="*/ 2175490 w 4765343"/>
              <a:gd name="connsiteY4" fmla="*/ 609469 h 4093145"/>
              <a:gd name="connsiteX5" fmla="*/ 2405390 w 4765343"/>
              <a:gd name="connsiteY5" fmla="*/ 1411013 h 4093145"/>
              <a:gd name="connsiteX6" fmla="*/ 2996005 w 4765343"/>
              <a:gd name="connsiteY6" fmla="*/ 2156539 h 4093145"/>
              <a:gd name="connsiteX7" fmla="*/ 3390617 w 4765343"/>
              <a:gd name="connsiteY7" fmla="*/ 2590752 h 4093145"/>
              <a:gd name="connsiteX8" fmla="*/ 3902814 w 4765343"/>
              <a:gd name="connsiteY8" fmla="*/ 2993812 h 4093145"/>
              <a:gd name="connsiteX9" fmla="*/ 4267156 w 4765343"/>
              <a:gd name="connsiteY9" fmla="*/ 3432345 h 4093145"/>
              <a:gd name="connsiteX10" fmla="*/ 4587213 w 4765343"/>
              <a:gd name="connsiteY10" fmla="*/ 3728948 h 4093145"/>
              <a:gd name="connsiteX11" fmla="*/ 4765343 w 4765343"/>
              <a:gd name="connsiteY11" fmla="*/ 4093045 h 4093145"/>
              <a:gd name="connsiteX0" fmla="*/ 0 w 4765343"/>
              <a:gd name="connsiteY0" fmla="*/ 363561 h 4093145"/>
              <a:gd name="connsiteX1" fmla="*/ 475013 w 4765343"/>
              <a:gd name="connsiteY1" fmla="*/ 137930 h 4093145"/>
              <a:gd name="connsiteX2" fmla="*/ 1182343 w 4765343"/>
              <a:gd name="connsiteY2" fmla="*/ 355 h 4093145"/>
              <a:gd name="connsiteX3" fmla="*/ 1735527 w 4765343"/>
              <a:gd name="connsiteY3" fmla="*/ 176747 h 4093145"/>
              <a:gd name="connsiteX4" fmla="*/ 2175490 w 4765343"/>
              <a:gd name="connsiteY4" fmla="*/ 609469 h 4093145"/>
              <a:gd name="connsiteX5" fmla="*/ 2405390 w 4765343"/>
              <a:gd name="connsiteY5" fmla="*/ 1411013 h 4093145"/>
              <a:gd name="connsiteX6" fmla="*/ 2734516 w 4765343"/>
              <a:gd name="connsiteY6" fmla="*/ 2233587 h 4093145"/>
              <a:gd name="connsiteX7" fmla="*/ 3390617 w 4765343"/>
              <a:gd name="connsiteY7" fmla="*/ 2590752 h 4093145"/>
              <a:gd name="connsiteX8" fmla="*/ 3902814 w 4765343"/>
              <a:gd name="connsiteY8" fmla="*/ 2993812 h 4093145"/>
              <a:gd name="connsiteX9" fmla="*/ 4267156 w 4765343"/>
              <a:gd name="connsiteY9" fmla="*/ 3432345 h 4093145"/>
              <a:gd name="connsiteX10" fmla="*/ 4587213 w 4765343"/>
              <a:gd name="connsiteY10" fmla="*/ 3728948 h 4093145"/>
              <a:gd name="connsiteX11" fmla="*/ 4765343 w 4765343"/>
              <a:gd name="connsiteY11" fmla="*/ 4093045 h 4093145"/>
              <a:gd name="connsiteX0" fmla="*/ 0 w 4765343"/>
              <a:gd name="connsiteY0" fmla="*/ 363561 h 4093145"/>
              <a:gd name="connsiteX1" fmla="*/ 475013 w 4765343"/>
              <a:gd name="connsiteY1" fmla="*/ 137930 h 4093145"/>
              <a:gd name="connsiteX2" fmla="*/ 1182343 w 4765343"/>
              <a:gd name="connsiteY2" fmla="*/ 355 h 4093145"/>
              <a:gd name="connsiteX3" fmla="*/ 1735527 w 4765343"/>
              <a:gd name="connsiteY3" fmla="*/ 176747 h 4093145"/>
              <a:gd name="connsiteX4" fmla="*/ 2175490 w 4765343"/>
              <a:gd name="connsiteY4" fmla="*/ 609469 h 4093145"/>
              <a:gd name="connsiteX5" fmla="*/ 2405390 w 4765343"/>
              <a:gd name="connsiteY5" fmla="*/ 1411013 h 4093145"/>
              <a:gd name="connsiteX6" fmla="*/ 2734516 w 4765343"/>
              <a:gd name="connsiteY6" fmla="*/ 2233587 h 4093145"/>
              <a:gd name="connsiteX7" fmla="*/ 3066869 w 4765343"/>
              <a:gd name="connsiteY7" fmla="*/ 2700822 h 4093145"/>
              <a:gd name="connsiteX8" fmla="*/ 3902814 w 4765343"/>
              <a:gd name="connsiteY8" fmla="*/ 2993812 h 4093145"/>
              <a:gd name="connsiteX9" fmla="*/ 4267156 w 4765343"/>
              <a:gd name="connsiteY9" fmla="*/ 3432345 h 4093145"/>
              <a:gd name="connsiteX10" fmla="*/ 4587213 w 4765343"/>
              <a:gd name="connsiteY10" fmla="*/ 3728948 h 4093145"/>
              <a:gd name="connsiteX11" fmla="*/ 4765343 w 4765343"/>
              <a:gd name="connsiteY11" fmla="*/ 4093045 h 4093145"/>
              <a:gd name="connsiteX0" fmla="*/ 0 w 4765343"/>
              <a:gd name="connsiteY0" fmla="*/ 363561 h 4093145"/>
              <a:gd name="connsiteX1" fmla="*/ 475013 w 4765343"/>
              <a:gd name="connsiteY1" fmla="*/ 137930 h 4093145"/>
              <a:gd name="connsiteX2" fmla="*/ 1182343 w 4765343"/>
              <a:gd name="connsiteY2" fmla="*/ 355 h 4093145"/>
              <a:gd name="connsiteX3" fmla="*/ 1735527 w 4765343"/>
              <a:gd name="connsiteY3" fmla="*/ 176747 h 4093145"/>
              <a:gd name="connsiteX4" fmla="*/ 2175490 w 4765343"/>
              <a:gd name="connsiteY4" fmla="*/ 609469 h 4093145"/>
              <a:gd name="connsiteX5" fmla="*/ 2405390 w 4765343"/>
              <a:gd name="connsiteY5" fmla="*/ 1411013 h 4093145"/>
              <a:gd name="connsiteX6" fmla="*/ 2734516 w 4765343"/>
              <a:gd name="connsiteY6" fmla="*/ 2233587 h 4093145"/>
              <a:gd name="connsiteX7" fmla="*/ 3066869 w 4765343"/>
              <a:gd name="connsiteY7" fmla="*/ 2700822 h 4093145"/>
              <a:gd name="connsiteX8" fmla="*/ 3392286 w 4765343"/>
              <a:gd name="connsiteY8" fmla="*/ 3147910 h 4093145"/>
              <a:gd name="connsiteX9" fmla="*/ 4267156 w 4765343"/>
              <a:gd name="connsiteY9" fmla="*/ 3432345 h 4093145"/>
              <a:gd name="connsiteX10" fmla="*/ 4587213 w 4765343"/>
              <a:gd name="connsiteY10" fmla="*/ 3728948 h 4093145"/>
              <a:gd name="connsiteX11" fmla="*/ 4765343 w 4765343"/>
              <a:gd name="connsiteY11" fmla="*/ 4093045 h 4093145"/>
              <a:gd name="connsiteX0" fmla="*/ 0 w 4765343"/>
              <a:gd name="connsiteY0" fmla="*/ 363561 h 4093145"/>
              <a:gd name="connsiteX1" fmla="*/ 475013 w 4765343"/>
              <a:gd name="connsiteY1" fmla="*/ 137930 h 4093145"/>
              <a:gd name="connsiteX2" fmla="*/ 1182343 w 4765343"/>
              <a:gd name="connsiteY2" fmla="*/ 355 h 4093145"/>
              <a:gd name="connsiteX3" fmla="*/ 1735527 w 4765343"/>
              <a:gd name="connsiteY3" fmla="*/ 176747 h 4093145"/>
              <a:gd name="connsiteX4" fmla="*/ 2175490 w 4765343"/>
              <a:gd name="connsiteY4" fmla="*/ 609469 h 4093145"/>
              <a:gd name="connsiteX5" fmla="*/ 2405390 w 4765343"/>
              <a:gd name="connsiteY5" fmla="*/ 1411013 h 4093145"/>
              <a:gd name="connsiteX6" fmla="*/ 2734516 w 4765343"/>
              <a:gd name="connsiteY6" fmla="*/ 2233587 h 4093145"/>
              <a:gd name="connsiteX7" fmla="*/ 3066869 w 4765343"/>
              <a:gd name="connsiteY7" fmla="*/ 2700822 h 4093145"/>
              <a:gd name="connsiteX8" fmla="*/ 3392286 w 4765343"/>
              <a:gd name="connsiteY8" fmla="*/ 3147910 h 4093145"/>
              <a:gd name="connsiteX9" fmla="*/ 3744176 w 4765343"/>
              <a:gd name="connsiteY9" fmla="*/ 3575435 h 4093145"/>
              <a:gd name="connsiteX10" fmla="*/ 4587213 w 4765343"/>
              <a:gd name="connsiteY10" fmla="*/ 3728948 h 4093145"/>
              <a:gd name="connsiteX11" fmla="*/ 4765343 w 4765343"/>
              <a:gd name="connsiteY11" fmla="*/ 4093045 h 4093145"/>
              <a:gd name="connsiteX0" fmla="*/ 0 w 4765343"/>
              <a:gd name="connsiteY0" fmla="*/ 363561 h 4093196"/>
              <a:gd name="connsiteX1" fmla="*/ 475013 w 4765343"/>
              <a:gd name="connsiteY1" fmla="*/ 137930 h 4093196"/>
              <a:gd name="connsiteX2" fmla="*/ 1182343 w 4765343"/>
              <a:gd name="connsiteY2" fmla="*/ 355 h 4093196"/>
              <a:gd name="connsiteX3" fmla="*/ 1735527 w 4765343"/>
              <a:gd name="connsiteY3" fmla="*/ 176747 h 4093196"/>
              <a:gd name="connsiteX4" fmla="*/ 2175490 w 4765343"/>
              <a:gd name="connsiteY4" fmla="*/ 609469 h 4093196"/>
              <a:gd name="connsiteX5" fmla="*/ 2405390 w 4765343"/>
              <a:gd name="connsiteY5" fmla="*/ 1411013 h 4093196"/>
              <a:gd name="connsiteX6" fmla="*/ 2734516 w 4765343"/>
              <a:gd name="connsiteY6" fmla="*/ 2233587 h 4093196"/>
              <a:gd name="connsiteX7" fmla="*/ 3066869 w 4765343"/>
              <a:gd name="connsiteY7" fmla="*/ 2700822 h 4093196"/>
              <a:gd name="connsiteX8" fmla="*/ 3392286 w 4765343"/>
              <a:gd name="connsiteY8" fmla="*/ 3147910 h 4093196"/>
              <a:gd name="connsiteX9" fmla="*/ 3744176 w 4765343"/>
              <a:gd name="connsiteY9" fmla="*/ 3575435 h 4093196"/>
              <a:gd name="connsiteX10" fmla="*/ 3977070 w 4765343"/>
              <a:gd name="connsiteY10" fmla="*/ 3850024 h 4093196"/>
              <a:gd name="connsiteX11" fmla="*/ 4765343 w 4765343"/>
              <a:gd name="connsiteY11" fmla="*/ 4093045 h 4093196"/>
              <a:gd name="connsiteX0" fmla="*/ 0 w 4130296"/>
              <a:gd name="connsiteY0" fmla="*/ 363561 h 4049202"/>
              <a:gd name="connsiteX1" fmla="*/ 475013 w 4130296"/>
              <a:gd name="connsiteY1" fmla="*/ 137930 h 4049202"/>
              <a:gd name="connsiteX2" fmla="*/ 1182343 w 4130296"/>
              <a:gd name="connsiteY2" fmla="*/ 355 h 4049202"/>
              <a:gd name="connsiteX3" fmla="*/ 1735527 w 4130296"/>
              <a:gd name="connsiteY3" fmla="*/ 176747 h 4049202"/>
              <a:gd name="connsiteX4" fmla="*/ 2175490 w 4130296"/>
              <a:gd name="connsiteY4" fmla="*/ 609469 h 4049202"/>
              <a:gd name="connsiteX5" fmla="*/ 2405390 w 4130296"/>
              <a:gd name="connsiteY5" fmla="*/ 1411013 h 4049202"/>
              <a:gd name="connsiteX6" fmla="*/ 2734516 w 4130296"/>
              <a:gd name="connsiteY6" fmla="*/ 2233587 h 4049202"/>
              <a:gd name="connsiteX7" fmla="*/ 3066869 w 4130296"/>
              <a:gd name="connsiteY7" fmla="*/ 2700822 h 4049202"/>
              <a:gd name="connsiteX8" fmla="*/ 3392286 w 4130296"/>
              <a:gd name="connsiteY8" fmla="*/ 3147910 h 4049202"/>
              <a:gd name="connsiteX9" fmla="*/ 3744176 w 4130296"/>
              <a:gd name="connsiteY9" fmla="*/ 3575435 h 4049202"/>
              <a:gd name="connsiteX10" fmla="*/ 3977070 w 4130296"/>
              <a:gd name="connsiteY10" fmla="*/ 3850024 h 4049202"/>
              <a:gd name="connsiteX11" fmla="*/ 4130296 w 4130296"/>
              <a:gd name="connsiteY11" fmla="*/ 4049017 h 4049202"/>
              <a:gd name="connsiteX0" fmla="*/ 0 w 4130296"/>
              <a:gd name="connsiteY0" fmla="*/ 363561 h 4049202"/>
              <a:gd name="connsiteX1" fmla="*/ 475013 w 4130296"/>
              <a:gd name="connsiteY1" fmla="*/ 137930 h 4049202"/>
              <a:gd name="connsiteX2" fmla="*/ 1182343 w 4130296"/>
              <a:gd name="connsiteY2" fmla="*/ 355 h 4049202"/>
              <a:gd name="connsiteX3" fmla="*/ 1735527 w 4130296"/>
              <a:gd name="connsiteY3" fmla="*/ 176747 h 4049202"/>
              <a:gd name="connsiteX4" fmla="*/ 2175490 w 4130296"/>
              <a:gd name="connsiteY4" fmla="*/ 609469 h 4049202"/>
              <a:gd name="connsiteX5" fmla="*/ 2492553 w 4130296"/>
              <a:gd name="connsiteY5" fmla="*/ 1388999 h 4049202"/>
              <a:gd name="connsiteX6" fmla="*/ 2734516 w 4130296"/>
              <a:gd name="connsiteY6" fmla="*/ 2233587 h 4049202"/>
              <a:gd name="connsiteX7" fmla="*/ 3066869 w 4130296"/>
              <a:gd name="connsiteY7" fmla="*/ 2700822 h 4049202"/>
              <a:gd name="connsiteX8" fmla="*/ 3392286 w 4130296"/>
              <a:gd name="connsiteY8" fmla="*/ 3147910 h 4049202"/>
              <a:gd name="connsiteX9" fmla="*/ 3744176 w 4130296"/>
              <a:gd name="connsiteY9" fmla="*/ 3575435 h 4049202"/>
              <a:gd name="connsiteX10" fmla="*/ 3977070 w 4130296"/>
              <a:gd name="connsiteY10" fmla="*/ 3850024 h 4049202"/>
              <a:gd name="connsiteX11" fmla="*/ 4130296 w 4130296"/>
              <a:gd name="connsiteY11" fmla="*/ 4049017 h 4049202"/>
              <a:gd name="connsiteX0" fmla="*/ 0 w 4130296"/>
              <a:gd name="connsiteY0" fmla="*/ 363561 h 4049202"/>
              <a:gd name="connsiteX1" fmla="*/ 475013 w 4130296"/>
              <a:gd name="connsiteY1" fmla="*/ 137930 h 4049202"/>
              <a:gd name="connsiteX2" fmla="*/ 1182343 w 4130296"/>
              <a:gd name="connsiteY2" fmla="*/ 355 h 4049202"/>
              <a:gd name="connsiteX3" fmla="*/ 1735527 w 4130296"/>
              <a:gd name="connsiteY3" fmla="*/ 176747 h 4049202"/>
              <a:gd name="connsiteX4" fmla="*/ 2175490 w 4130296"/>
              <a:gd name="connsiteY4" fmla="*/ 609469 h 4049202"/>
              <a:gd name="connsiteX5" fmla="*/ 2492553 w 4130296"/>
              <a:gd name="connsiteY5" fmla="*/ 1388999 h 4049202"/>
              <a:gd name="connsiteX6" fmla="*/ 2821681 w 4130296"/>
              <a:gd name="connsiteY6" fmla="*/ 2200566 h 4049202"/>
              <a:gd name="connsiteX7" fmla="*/ 3066869 w 4130296"/>
              <a:gd name="connsiteY7" fmla="*/ 2700822 h 4049202"/>
              <a:gd name="connsiteX8" fmla="*/ 3392286 w 4130296"/>
              <a:gd name="connsiteY8" fmla="*/ 3147910 h 4049202"/>
              <a:gd name="connsiteX9" fmla="*/ 3744176 w 4130296"/>
              <a:gd name="connsiteY9" fmla="*/ 3575435 h 4049202"/>
              <a:gd name="connsiteX10" fmla="*/ 3977070 w 4130296"/>
              <a:gd name="connsiteY10" fmla="*/ 3850024 h 4049202"/>
              <a:gd name="connsiteX11" fmla="*/ 4130296 w 4130296"/>
              <a:gd name="connsiteY11" fmla="*/ 4049017 h 4049202"/>
              <a:gd name="connsiteX0" fmla="*/ 0 w 4130296"/>
              <a:gd name="connsiteY0" fmla="*/ 401662 h 4087303"/>
              <a:gd name="connsiteX1" fmla="*/ 462561 w 4130296"/>
              <a:gd name="connsiteY1" fmla="*/ 32941 h 4087303"/>
              <a:gd name="connsiteX2" fmla="*/ 1182343 w 4130296"/>
              <a:gd name="connsiteY2" fmla="*/ 38456 h 4087303"/>
              <a:gd name="connsiteX3" fmla="*/ 1735527 w 4130296"/>
              <a:gd name="connsiteY3" fmla="*/ 214848 h 4087303"/>
              <a:gd name="connsiteX4" fmla="*/ 2175490 w 4130296"/>
              <a:gd name="connsiteY4" fmla="*/ 647570 h 4087303"/>
              <a:gd name="connsiteX5" fmla="*/ 2492553 w 4130296"/>
              <a:gd name="connsiteY5" fmla="*/ 1427100 h 4087303"/>
              <a:gd name="connsiteX6" fmla="*/ 2821681 w 4130296"/>
              <a:gd name="connsiteY6" fmla="*/ 2238667 h 4087303"/>
              <a:gd name="connsiteX7" fmla="*/ 3066869 w 4130296"/>
              <a:gd name="connsiteY7" fmla="*/ 2738923 h 4087303"/>
              <a:gd name="connsiteX8" fmla="*/ 3392286 w 4130296"/>
              <a:gd name="connsiteY8" fmla="*/ 3186011 h 4087303"/>
              <a:gd name="connsiteX9" fmla="*/ 3744176 w 4130296"/>
              <a:gd name="connsiteY9" fmla="*/ 3613536 h 4087303"/>
              <a:gd name="connsiteX10" fmla="*/ 3977070 w 4130296"/>
              <a:gd name="connsiteY10" fmla="*/ 3888125 h 4087303"/>
              <a:gd name="connsiteX11" fmla="*/ 4130296 w 4130296"/>
              <a:gd name="connsiteY11" fmla="*/ 4087118 h 4087303"/>
              <a:gd name="connsiteX0" fmla="*/ 0 w 4130296"/>
              <a:gd name="connsiteY0" fmla="*/ 544416 h 4230057"/>
              <a:gd name="connsiteX1" fmla="*/ 462561 w 4130296"/>
              <a:gd name="connsiteY1" fmla="*/ 175695 h 4230057"/>
              <a:gd name="connsiteX2" fmla="*/ 1132536 w 4130296"/>
              <a:gd name="connsiteY2" fmla="*/ 5098 h 4230057"/>
              <a:gd name="connsiteX3" fmla="*/ 1735527 w 4130296"/>
              <a:gd name="connsiteY3" fmla="*/ 357602 h 4230057"/>
              <a:gd name="connsiteX4" fmla="*/ 2175490 w 4130296"/>
              <a:gd name="connsiteY4" fmla="*/ 790324 h 4230057"/>
              <a:gd name="connsiteX5" fmla="*/ 2492553 w 4130296"/>
              <a:gd name="connsiteY5" fmla="*/ 1569854 h 4230057"/>
              <a:gd name="connsiteX6" fmla="*/ 2821681 w 4130296"/>
              <a:gd name="connsiteY6" fmla="*/ 2381421 h 4230057"/>
              <a:gd name="connsiteX7" fmla="*/ 3066869 w 4130296"/>
              <a:gd name="connsiteY7" fmla="*/ 2881677 h 4230057"/>
              <a:gd name="connsiteX8" fmla="*/ 3392286 w 4130296"/>
              <a:gd name="connsiteY8" fmla="*/ 3328765 h 4230057"/>
              <a:gd name="connsiteX9" fmla="*/ 3744176 w 4130296"/>
              <a:gd name="connsiteY9" fmla="*/ 3756290 h 4230057"/>
              <a:gd name="connsiteX10" fmla="*/ 3977070 w 4130296"/>
              <a:gd name="connsiteY10" fmla="*/ 4030879 h 4230057"/>
              <a:gd name="connsiteX11" fmla="*/ 4130296 w 4130296"/>
              <a:gd name="connsiteY11" fmla="*/ 4229872 h 4230057"/>
              <a:gd name="connsiteX0" fmla="*/ 0 w 4130296"/>
              <a:gd name="connsiteY0" fmla="*/ 542999 h 4228640"/>
              <a:gd name="connsiteX1" fmla="*/ 462561 w 4130296"/>
              <a:gd name="connsiteY1" fmla="*/ 174278 h 4228640"/>
              <a:gd name="connsiteX2" fmla="*/ 1132536 w 4130296"/>
              <a:gd name="connsiteY2" fmla="*/ 3681 h 4228640"/>
              <a:gd name="connsiteX3" fmla="*/ 1760431 w 4130296"/>
              <a:gd name="connsiteY3" fmla="*/ 323164 h 4228640"/>
              <a:gd name="connsiteX4" fmla="*/ 2175490 w 4130296"/>
              <a:gd name="connsiteY4" fmla="*/ 788907 h 4228640"/>
              <a:gd name="connsiteX5" fmla="*/ 2492553 w 4130296"/>
              <a:gd name="connsiteY5" fmla="*/ 1568437 h 4228640"/>
              <a:gd name="connsiteX6" fmla="*/ 2821681 w 4130296"/>
              <a:gd name="connsiteY6" fmla="*/ 2380004 h 4228640"/>
              <a:gd name="connsiteX7" fmla="*/ 3066869 w 4130296"/>
              <a:gd name="connsiteY7" fmla="*/ 2880260 h 4228640"/>
              <a:gd name="connsiteX8" fmla="*/ 3392286 w 4130296"/>
              <a:gd name="connsiteY8" fmla="*/ 3327348 h 4228640"/>
              <a:gd name="connsiteX9" fmla="*/ 3744176 w 4130296"/>
              <a:gd name="connsiteY9" fmla="*/ 3754873 h 4228640"/>
              <a:gd name="connsiteX10" fmla="*/ 3977070 w 4130296"/>
              <a:gd name="connsiteY10" fmla="*/ 4029462 h 4228640"/>
              <a:gd name="connsiteX11" fmla="*/ 4130296 w 4130296"/>
              <a:gd name="connsiteY11" fmla="*/ 4228455 h 4228640"/>
              <a:gd name="connsiteX0" fmla="*/ 0 w 4167652"/>
              <a:gd name="connsiteY0" fmla="*/ 520887 h 4228542"/>
              <a:gd name="connsiteX1" fmla="*/ 499917 w 4167652"/>
              <a:gd name="connsiteY1" fmla="*/ 174180 h 4228542"/>
              <a:gd name="connsiteX2" fmla="*/ 1169892 w 4167652"/>
              <a:gd name="connsiteY2" fmla="*/ 3583 h 4228542"/>
              <a:gd name="connsiteX3" fmla="*/ 1797787 w 4167652"/>
              <a:gd name="connsiteY3" fmla="*/ 323066 h 4228542"/>
              <a:gd name="connsiteX4" fmla="*/ 2212846 w 4167652"/>
              <a:gd name="connsiteY4" fmla="*/ 788809 h 4228542"/>
              <a:gd name="connsiteX5" fmla="*/ 2529909 w 4167652"/>
              <a:gd name="connsiteY5" fmla="*/ 1568339 h 4228542"/>
              <a:gd name="connsiteX6" fmla="*/ 2859037 w 4167652"/>
              <a:gd name="connsiteY6" fmla="*/ 2379906 h 4228542"/>
              <a:gd name="connsiteX7" fmla="*/ 3104225 w 4167652"/>
              <a:gd name="connsiteY7" fmla="*/ 2880162 h 4228542"/>
              <a:gd name="connsiteX8" fmla="*/ 3429642 w 4167652"/>
              <a:gd name="connsiteY8" fmla="*/ 3327250 h 4228542"/>
              <a:gd name="connsiteX9" fmla="*/ 3781532 w 4167652"/>
              <a:gd name="connsiteY9" fmla="*/ 3754775 h 4228542"/>
              <a:gd name="connsiteX10" fmla="*/ 4014426 w 4167652"/>
              <a:gd name="connsiteY10" fmla="*/ 4029364 h 4228542"/>
              <a:gd name="connsiteX11" fmla="*/ 4167652 w 4167652"/>
              <a:gd name="connsiteY11" fmla="*/ 4228357 h 422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7652" h="4228542">
                <a:moveTo>
                  <a:pt x="0" y="520887"/>
                </a:moveTo>
                <a:cubicBezTo>
                  <a:pt x="129639" y="445676"/>
                  <a:pt x="304935" y="260397"/>
                  <a:pt x="499917" y="174180"/>
                </a:cubicBezTo>
                <a:cubicBezTo>
                  <a:pt x="694899" y="87963"/>
                  <a:pt x="953580" y="-21231"/>
                  <a:pt x="1169892" y="3583"/>
                </a:cubicBezTo>
                <a:cubicBezTo>
                  <a:pt x="1386204" y="28397"/>
                  <a:pt x="1623961" y="192195"/>
                  <a:pt x="1797787" y="323066"/>
                </a:cubicBezTo>
                <a:cubicBezTo>
                  <a:pt x="1971613" y="453937"/>
                  <a:pt x="2090826" y="581264"/>
                  <a:pt x="2212846" y="788809"/>
                </a:cubicBezTo>
                <a:cubicBezTo>
                  <a:pt x="2334866" y="996354"/>
                  <a:pt x="2422211" y="1303156"/>
                  <a:pt x="2529909" y="1568339"/>
                </a:cubicBezTo>
                <a:cubicBezTo>
                  <a:pt x="2637608" y="1833522"/>
                  <a:pt x="2763318" y="2161269"/>
                  <a:pt x="2859037" y="2379906"/>
                </a:cubicBezTo>
                <a:cubicBezTo>
                  <a:pt x="2954756" y="2598543"/>
                  <a:pt x="3009124" y="2722271"/>
                  <a:pt x="3104225" y="2880162"/>
                </a:cubicBezTo>
                <a:cubicBezTo>
                  <a:pt x="3199326" y="3038053"/>
                  <a:pt x="3316757" y="3181481"/>
                  <a:pt x="3429642" y="3327250"/>
                </a:cubicBezTo>
                <a:cubicBezTo>
                  <a:pt x="3542527" y="3473019"/>
                  <a:pt x="3684068" y="3637756"/>
                  <a:pt x="3781532" y="3754775"/>
                </a:cubicBezTo>
                <a:cubicBezTo>
                  <a:pt x="3878996" y="3871794"/>
                  <a:pt x="3929320" y="4012807"/>
                  <a:pt x="4014426" y="4029364"/>
                </a:cubicBezTo>
                <a:cubicBezTo>
                  <a:pt x="4099532" y="4045921"/>
                  <a:pt x="4121140" y="4235284"/>
                  <a:pt x="4167652" y="4228357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47864" y="486916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Rolls-Royce conversation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032318" y="64689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 No Nukes conversation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0312" y="436510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Try Everything conversation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019655" y="2132856"/>
            <a:ext cx="1987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 Geoengineering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conversation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enceprofonline.com/images/Bacterial_gro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083"/>
            <a:ext cx="7978343" cy="54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0311" y="63093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Source:      http</a:t>
            </a:r>
            <a:r>
              <a:rPr lang="en-GB" dirty="0">
                <a:hlinkClick r:id="rId3"/>
              </a:rPr>
              <a:t>://www.scienceprofonline.com/vmc/microbial-growth-main.html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8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t the Statio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5140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6073425" y="2764669"/>
            <a:ext cx="3765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  <a:latin typeface="Trebuchet MS" pitchFamily="34" charset="0"/>
              </a:rPr>
              <a:t>Peter </a:t>
            </a:r>
            <a:r>
              <a:rPr lang="en-GB" dirty="0" smtClean="0">
                <a:solidFill>
                  <a:srgbClr val="FFFFFF"/>
                </a:solidFill>
                <a:latin typeface="Trebuchet MS" pitchFamily="34" charset="0"/>
              </a:rPr>
              <a:t>Harper</a:t>
            </a:r>
          </a:p>
          <a:p>
            <a:pPr algn="ctr"/>
            <a:endParaRPr lang="en-GB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r>
              <a:rPr lang="en-GB" dirty="0">
                <a:solidFill>
                  <a:srgbClr val="FFFFFF"/>
                </a:solidFill>
                <a:latin typeface="Trebuchet MS" pitchFamily="34" charset="0"/>
              </a:rPr>
              <a:t>Centre for Alternative Technology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0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 noChangeAspect="1"/>
          </p:cNvGrpSpPr>
          <p:nvPr/>
        </p:nvGrpSpPr>
        <p:grpSpPr bwMode="auto">
          <a:xfrm>
            <a:off x="179388" y="549275"/>
            <a:ext cx="8785225" cy="5807075"/>
            <a:chOff x="2145" y="3890"/>
            <a:chExt cx="7585" cy="4914"/>
          </a:xfrm>
        </p:grpSpPr>
        <p:sp>
          <p:nvSpPr>
            <p:cNvPr id="17414" name="AutoShape 3"/>
            <p:cNvSpPr>
              <a:spLocks noChangeAspect="1" noChangeArrowheads="1"/>
            </p:cNvSpPr>
            <p:nvPr/>
          </p:nvSpPr>
          <p:spPr bwMode="auto">
            <a:xfrm>
              <a:off x="2145" y="3890"/>
              <a:ext cx="7585" cy="491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5" name="Rectangle 4" descr="Light vertical"/>
            <p:cNvSpPr>
              <a:spLocks noChangeArrowheads="1"/>
            </p:cNvSpPr>
            <p:nvPr/>
          </p:nvSpPr>
          <p:spPr bwMode="auto">
            <a:xfrm>
              <a:off x="3810" y="4361"/>
              <a:ext cx="399" cy="1461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6" name="Line 5"/>
            <p:cNvSpPr>
              <a:spLocks noChangeShapeType="1"/>
            </p:cNvSpPr>
            <p:nvPr/>
          </p:nvSpPr>
          <p:spPr bwMode="auto">
            <a:xfrm flipH="1">
              <a:off x="4450" y="5050"/>
              <a:ext cx="670" cy="102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17" name="Rectangle 6" descr="Horizontal brick"/>
            <p:cNvSpPr>
              <a:spLocks noChangeArrowheads="1"/>
            </p:cNvSpPr>
            <p:nvPr/>
          </p:nvSpPr>
          <p:spPr bwMode="auto">
            <a:xfrm>
              <a:off x="4740" y="5701"/>
              <a:ext cx="209" cy="652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8" name="Rectangle 7" descr="Horizontal brick"/>
            <p:cNvSpPr>
              <a:spLocks noChangeArrowheads="1"/>
            </p:cNvSpPr>
            <p:nvPr/>
          </p:nvSpPr>
          <p:spPr bwMode="auto">
            <a:xfrm>
              <a:off x="3880" y="5611"/>
              <a:ext cx="239" cy="372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19" name="Freeform 8"/>
            <p:cNvSpPr>
              <a:spLocks/>
            </p:cNvSpPr>
            <p:nvPr/>
          </p:nvSpPr>
          <p:spPr bwMode="auto">
            <a:xfrm>
              <a:off x="2145" y="5339"/>
              <a:ext cx="2865" cy="3420"/>
            </a:xfrm>
            <a:custGeom>
              <a:avLst/>
              <a:gdLst>
                <a:gd name="T0" fmla="*/ 0 w 2865"/>
                <a:gd name="T1" fmla="*/ 1 h 3420"/>
                <a:gd name="T2" fmla="*/ 195 w 2865"/>
                <a:gd name="T3" fmla="*/ 16 h 3420"/>
                <a:gd name="T4" fmla="*/ 240 w 2865"/>
                <a:gd name="T5" fmla="*/ 61 h 3420"/>
                <a:gd name="T6" fmla="*/ 300 w 2865"/>
                <a:gd name="T7" fmla="*/ 76 h 3420"/>
                <a:gd name="T8" fmla="*/ 900 w 2865"/>
                <a:gd name="T9" fmla="*/ 181 h 3420"/>
                <a:gd name="T10" fmla="*/ 1366 w 2865"/>
                <a:gd name="T11" fmla="*/ 166 h 3420"/>
                <a:gd name="T12" fmla="*/ 1531 w 2865"/>
                <a:gd name="T13" fmla="*/ 136 h 3420"/>
                <a:gd name="T14" fmla="*/ 1621 w 2865"/>
                <a:gd name="T15" fmla="*/ 196 h 3420"/>
                <a:gd name="T16" fmla="*/ 1681 w 2865"/>
                <a:gd name="T17" fmla="*/ 496 h 3420"/>
                <a:gd name="T18" fmla="*/ 1726 w 2865"/>
                <a:gd name="T19" fmla="*/ 541 h 3420"/>
                <a:gd name="T20" fmla="*/ 1801 w 2865"/>
                <a:gd name="T21" fmla="*/ 631 h 3420"/>
                <a:gd name="T22" fmla="*/ 2356 w 2865"/>
                <a:gd name="T23" fmla="*/ 721 h 3420"/>
                <a:gd name="T24" fmla="*/ 2521 w 2865"/>
                <a:gd name="T25" fmla="*/ 811 h 3420"/>
                <a:gd name="T26" fmla="*/ 2611 w 2865"/>
                <a:gd name="T27" fmla="*/ 991 h 3420"/>
                <a:gd name="T28" fmla="*/ 2865 w 2865"/>
                <a:gd name="T29" fmla="*/ 1051 h 3420"/>
                <a:gd name="T30" fmla="*/ 2731 w 2865"/>
                <a:gd name="T31" fmla="*/ 2175 h 3420"/>
                <a:gd name="T32" fmla="*/ 2701 w 2865"/>
                <a:gd name="T33" fmla="*/ 3195 h 3420"/>
                <a:gd name="T34" fmla="*/ 2656 w 2865"/>
                <a:gd name="T35" fmla="*/ 3420 h 34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65" h="3420">
                  <a:moveTo>
                    <a:pt x="0" y="1"/>
                  </a:moveTo>
                  <a:cubicBezTo>
                    <a:pt x="65" y="6"/>
                    <a:pt x="132" y="0"/>
                    <a:pt x="195" y="16"/>
                  </a:cubicBezTo>
                  <a:cubicBezTo>
                    <a:pt x="216" y="21"/>
                    <a:pt x="222" y="50"/>
                    <a:pt x="240" y="61"/>
                  </a:cubicBezTo>
                  <a:cubicBezTo>
                    <a:pt x="258" y="71"/>
                    <a:pt x="280" y="71"/>
                    <a:pt x="300" y="76"/>
                  </a:cubicBezTo>
                  <a:cubicBezTo>
                    <a:pt x="472" y="214"/>
                    <a:pt x="678" y="173"/>
                    <a:pt x="900" y="181"/>
                  </a:cubicBezTo>
                  <a:cubicBezTo>
                    <a:pt x="1078" y="240"/>
                    <a:pt x="1100" y="199"/>
                    <a:pt x="1366" y="166"/>
                  </a:cubicBezTo>
                  <a:cubicBezTo>
                    <a:pt x="1435" y="114"/>
                    <a:pt x="1429" y="97"/>
                    <a:pt x="1531" y="136"/>
                  </a:cubicBezTo>
                  <a:cubicBezTo>
                    <a:pt x="1565" y="149"/>
                    <a:pt x="1621" y="196"/>
                    <a:pt x="1621" y="196"/>
                  </a:cubicBezTo>
                  <a:cubicBezTo>
                    <a:pt x="1683" y="289"/>
                    <a:pt x="1638" y="399"/>
                    <a:pt x="1681" y="496"/>
                  </a:cubicBezTo>
                  <a:cubicBezTo>
                    <a:pt x="1690" y="515"/>
                    <a:pt x="1712" y="525"/>
                    <a:pt x="1726" y="541"/>
                  </a:cubicBezTo>
                  <a:cubicBezTo>
                    <a:pt x="1772" y="596"/>
                    <a:pt x="1739" y="583"/>
                    <a:pt x="1801" y="631"/>
                  </a:cubicBezTo>
                  <a:cubicBezTo>
                    <a:pt x="1963" y="757"/>
                    <a:pt x="2148" y="713"/>
                    <a:pt x="2356" y="721"/>
                  </a:cubicBezTo>
                  <a:cubicBezTo>
                    <a:pt x="2424" y="738"/>
                    <a:pt x="2463" y="773"/>
                    <a:pt x="2521" y="811"/>
                  </a:cubicBezTo>
                  <a:cubicBezTo>
                    <a:pt x="2562" y="935"/>
                    <a:pt x="2533" y="875"/>
                    <a:pt x="2611" y="991"/>
                  </a:cubicBezTo>
                  <a:cubicBezTo>
                    <a:pt x="2621" y="1006"/>
                    <a:pt x="2865" y="1051"/>
                    <a:pt x="2865" y="1051"/>
                  </a:cubicBezTo>
                  <a:cubicBezTo>
                    <a:pt x="2850" y="1456"/>
                    <a:pt x="2710" y="1794"/>
                    <a:pt x="2731" y="2175"/>
                  </a:cubicBezTo>
                  <a:cubicBezTo>
                    <a:pt x="2721" y="2515"/>
                    <a:pt x="2715" y="2855"/>
                    <a:pt x="2701" y="3195"/>
                  </a:cubicBezTo>
                  <a:cubicBezTo>
                    <a:pt x="2698" y="3275"/>
                    <a:pt x="2656" y="3339"/>
                    <a:pt x="2656" y="3420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20" name="Freeform 9"/>
            <p:cNvSpPr>
              <a:spLocks/>
            </p:cNvSpPr>
            <p:nvPr/>
          </p:nvSpPr>
          <p:spPr bwMode="auto">
            <a:xfrm>
              <a:off x="7560" y="5310"/>
              <a:ext cx="2070" cy="3494"/>
            </a:xfrm>
            <a:custGeom>
              <a:avLst/>
              <a:gdLst>
                <a:gd name="T0" fmla="*/ 2070 w 2070"/>
                <a:gd name="T1" fmla="*/ 0 h 3495"/>
                <a:gd name="T2" fmla="*/ 2010 w 2070"/>
                <a:gd name="T3" fmla="*/ 315 h 3495"/>
                <a:gd name="T4" fmla="*/ 1935 w 2070"/>
                <a:gd name="T5" fmla="*/ 330 h 3495"/>
                <a:gd name="T6" fmla="*/ 1875 w 2070"/>
                <a:gd name="T7" fmla="*/ 345 h 3495"/>
                <a:gd name="T8" fmla="*/ 1410 w 2070"/>
                <a:gd name="T9" fmla="*/ 390 h 3495"/>
                <a:gd name="T10" fmla="*/ 1260 w 2070"/>
                <a:gd name="T11" fmla="*/ 450 h 3495"/>
                <a:gd name="T12" fmla="*/ 1185 w 2070"/>
                <a:gd name="T13" fmla="*/ 570 h 3495"/>
                <a:gd name="T14" fmla="*/ 855 w 2070"/>
                <a:gd name="T15" fmla="*/ 630 h 3495"/>
                <a:gd name="T16" fmla="*/ 765 w 2070"/>
                <a:gd name="T17" fmla="*/ 660 h 3495"/>
                <a:gd name="T18" fmla="*/ 690 w 2070"/>
                <a:gd name="T19" fmla="*/ 675 h 3495"/>
                <a:gd name="T20" fmla="*/ 600 w 2070"/>
                <a:gd name="T21" fmla="*/ 780 h 3495"/>
                <a:gd name="T22" fmla="*/ 510 w 2070"/>
                <a:gd name="T23" fmla="*/ 855 h 3495"/>
                <a:gd name="T24" fmla="*/ 465 w 2070"/>
                <a:gd name="T25" fmla="*/ 900 h 3495"/>
                <a:gd name="T26" fmla="*/ 195 w 2070"/>
                <a:gd name="T27" fmla="*/ 915 h 3495"/>
                <a:gd name="T28" fmla="*/ 75 w 2070"/>
                <a:gd name="T29" fmla="*/ 1170 h 3495"/>
                <a:gd name="T30" fmla="*/ 45 w 2070"/>
                <a:gd name="T31" fmla="*/ 2548 h 3495"/>
                <a:gd name="T32" fmla="*/ 0 w 2070"/>
                <a:gd name="T33" fmla="*/ 2878 h 3495"/>
                <a:gd name="T34" fmla="*/ 30 w 2070"/>
                <a:gd name="T35" fmla="*/ 3493 h 3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70" h="3495">
                  <a:moveTo>
                    <a:pt x="2070" y="0"/>
                  </a:moveTo>
                  <a:cubicBezTo>
                    <a:pt x="2036" y="256"/>
                    <a:pt x="2064" y="153"/>
                    <a:pt x="2010" y="315"/>
                  </a:cubicBezTo>
                  <a:cubicBezTo>
                    <a:pt x="2002" y="339"/>
                    <a:pt x="1960" y="324"/>
                    <a:pt x="1935" y="330"/>
                  </a:cubicBezTo>
                  <a:cubicBezTo>
                    <a:pt x="1915" y="334"/>
                    <a:pt x="1895" y="343"/>
                    <a:pt x="1875" y="345"/>
                  </a:cubicBezTo>
                  <a:cubicBezTo>
                    <a:pt x="1720" y="363"/>
                    <a:pt x="1565" y="375"/>
                    <a:pt x="1410" y="390"/>
                  </a:cubicBezTo>
                  <a:cubicBezTo>
                    <a:pt x="1358" y="407"/>
                    <a:pt x="1312" y="433"/>
                    <a:pt x="1260" y="450"/>
                  </a:cubicBezTo>
                  <a:cubicBezTo>
                    <a:pt x="1234" y="489"/>
                    <a:pt x="1216" y="534"/>
                    <a:pt x="1185" y="570"/>
                  </a:cubicBezTo>
                  <a:cubicBezTo>
                    <a:pt x="1119" y="647"/>
                    <a:pt x="899" y="627"/>
                    <a:pt x="855" y="630"/>
                  </a:cubicBezTo>
                  <a:cubicBezTo>
                    <a:pt x="825" y="640"/>
                    <a:pt x="796" y="652"/>
                    <a:pt x="765" y="660"/>
                  </a:cubicBezTo>
                  <a:cubicBezTo>
                    <a:pt x="740" y="667"/>
                    <a:pt x="711" y="660"/>
                    <a:pt x="690" y="675"/>
                  </a:cubicBezTo>
                  <a:cubicBezTo>
                    <a:pt x="653" y="702"/>
                    <a:pt x="631" y="746"/>
                    <a:pt x="600" y="780"/>
                  </a:cubicBezTo>
                  <a:cubicBezTo>
                    <a:pt x="521" y="868"/>
                    <a:pt x="591" y="788"/>
                    <a:pt x="510" y="855"/>
                  </a:cubicBezTo>
                  <a:cubicBezTo>
                    <a:pt x="494" y="869"/>
                    <a:pt x="486" y="896"/>
                    <a:pt x="465" y="900"/>
                  </a:cubicBezTo>
                  <a:cubicBezTo>
                    <a:pt x="376" y="917"/>
                    <a:pt x="285" y="910"/>
                    <a:pt x="195" y="915"/>
                  </a:cubicBezTo>
                  <a:cubicBezTo>
                    <a:pt x="138" y="1000"/>
                    <a:pt x="108" y="1072"/>
                    <a:pt x="75" y="1170"/>
                  </a:cubicBezTo>
                  <a:cubicBezTo>
                    <a:pt x="65" y="1630"/>
                    <a:pt x="58" y="2090"/>
                    <a:pt x="45" y="2550"/>
                  </a:cubicBezTo>
                  <a:cubicBezTo>
                    <a:pt x="38" y="2791"/>
                    <a:pt x="51" y="2726"/>
                    <a:pt x="0" y="2880"/>
                  </a:cubicBezTo>
                  <a:cubicBezTo>
                    <a:pt x="7" y="3077"/>
                    <a:pt x="30" y="3293"/>
                    <a:pt x="30" y="3495"/>
                  </a:cubicBez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21" name="Freeform 10" descr="30%"/>
            <p:cNvSpPr>
              <a:spLocks/>
            </p:cNvSpPr>
            <p:nvPr/>
          </p:nvSpPr>
          <p:spPr bwMode="auto">
            <a:xfrm rot="-205709">
              <a:off x="4030" y="4940"/>
              <a:ext cx="1373" cy="967"/>
            </a:xfrm>
            <a:custGeom>
              <a:avLst/>
              <a:gdLst>
                <a:gd name="T0" fmla="*/ 0 w 1373"/>
                <a:gd name="T1" fmla="*/ 929 h 968"/>
                <a:gd name="T2" fmla="*/ 126 w 1373"/>
                <a:gd name="T3" fmla="*/ 657 h 968"/>
                <a:gd name="T4" fmla="*/ 315 w 1373"/>
                <a:gd name="T5" fmla="*/ 418 h 968"/>
                <a:gd name="T6" fmla="*/ 563 w 1373"/>
                <a:gd name="T7" fmla="*/ 232 h 968"/>
                <a:gd name="T8" fmla="*/ 683 w 1373"/>
                <a:gd name="T9" fmla="*/ 172 h 968"/>
                <a:gd name="T10" fmla="*/ 864 w 1373"/>
                <a:gd name="T11" fmla="*/ 88 h 968"/>
                <a:gd name="T12" fmla="*/ 1073 w 1373"/>
                <a:gd name="T13" fmla="*/ 30 h 968"/>
                <a:gd name="T14" fmla="*/ 1365 w 1373"/>
                <a:gd name="T15" fmla="*/ 0 h 968"/>
                <a:gd name="T16" fmla="*/ 1373 w 1373"/>
                <a:gd name="T17" fmla="*/ 97 h 968"/>
                <a:gd name="T18" fmla="*/ 1373 w 1373"/>
                <a:gd name="T19" fmla="*/ 172 h 968"/>
                <a:gd name="T20" fmla="*/ 1287 w 1373"/>
                <a:gd name="T21" fmla="*/ 169 h 968"/>
                <a:gd name="T22" fmla="*/ 1155 w 1373"/>
                <a:gd name="T23" fmla="*/ 195 h 968"/>
                <a:gd name="T24" fmla="*/ 984 w 1373"/>
                <a:gd name="T25" fmla="*/ 250 h 968"/>
                <a:gd name="T26" fmla="*/ 825 w 1373"/>
                <a:gd name="T27" fmla="*/ 337 h 968"/>
                <a:gd name="T28" fmla="*/ 669 w 1373"/>
                <a:gd name="T29" fmla="*/ 442 h 968"/>
                <a:gd name="T30" fmla="*/ 503 w 1373"/>
                <a:gd name="T31" fmla="*/ 591 h 968"/>
                <a:gd name="T32" fmla="*/ 333 w 1373"/>
                <a:gd name="T33" fmla="*/ 899 h 968"/>
                <a:gd name="T34" fmla="*/ 315 w 1373"/>
                <a:gd name="T35" fmla="*/ 966 h 968"/>
                <a:gd name="T36" fmla="*/ 0 w 1373"/>
                <a:gd name="T37" fmla="*/ 929 h 9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73" h="968">
                  <a:moveTo>
                    <a:pt x="0" y="931"/>
                  </a:moveTo>
                  <a:lnTo>
                    <a:pt x="126" y="659"/>
                  </a:lnTo>
                  <a:lnTo>
                    <a:pt x="315" y="418"/>
                  </a:lnTo>
                  <a:lnTo>
                    <a:pt x="563" y="232"/>
                  </a:lnTo>
                  <a:lnTo>
                    <a:pt x="683" y="172"/>
                  </a:lnTo>
                  <a:lnTo>
                    <a:pt x="864" y="88"/>
                  </a:lnTo>
                  <a:lnTo>
                    <a:pt x="1073" y="30"/>
                  </a:lnTo>
                  <a:lnTo>
                    <a:pt x="1365" y="0"/>
                  </a:lnTo>
                  <a:lnTo>
                    <a:pt x="1373" y="97"/>
                  </a:lnTo>
                  <a:lnTo>
                    <a:pt x="1373" y="172"/>
                  </a:lnTo>
                  <a:lnTo>
                    <a:pt x="1287" y="169"/>
                  </a:lnTo>
                  <a:lnTo>
                    <a:pt x="1155" y="195"/>
                  </a:lnTo>
                  <a:lnTo>
                    <a:pt x="984" y="250"/>
                  </a:lnTo>
                  <a:lnTo>
                    <a:pt x="825" y="337"/>
                  </a:lnTo>
                  <a:lnTo>
                    <a:pt x="669" y="442"/>
                  </a:lnTo>
                  <a:lnTo>
                    <a:pt x="503" y="593"/>
                  </a:lnTo>
                  <a:lnTo>
                    <a:pt x="333" y="901"/>
                  </a:lnTo>
                  <a:lnTo>
                    <a:pt x="315" y="968"/>
                  </a:lnTo>
                  <a:lnTo>
                    <a:pt x="0" y="931"/>
                  </a:lnTo>
                  <a:close/>
                </a:path>
              </a:pathLst>
            </a:custGeom>
            <a:pattFill prst="pct3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22" name="Rectangle 11"/>
            <p:cNvSpPr>
              <a:spLocks noChangeArrowheads="1"/>
            </p:cNvSpPr>
            <p:nvPr/>
          </p:nvSpPr>
          <p:spPr bwMode="auto">
            <a:xfrm>
              <a:off x="4010" y="5911"/>
              <a:ext cx="399" cy="14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23" name="Rectangle 12" descr="Dashed horizontal"/>
            <p:cNvSpPr>
              <a:spLocks noChangeArrowheads="1"/>
            </p:cNvSpPr>
            <p:nvPr/>
          </p:nvSpPr>
          <p:spPr bwMode="auto">
            <a:xfrm>
              <a:off x="3560" y="5321"/>
              <a:ext cx="248" cy="231"/>
            </a:xfrm>
            <a:prstGeom prst="rect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24" name="Rectangle 13" descr="Horizontal brick"/>
            <p:cNvSpPr>
              <a:spLocks noChangeArrowheads="1"/>
            </p:cNvSpPr>
            <p:nvPr/>
          </p:nvSpPr>
          <p:spPr bwMode="auto">
            <a:xfrm>
              <a:off x="2940" y="5161"/>
              <a:ext cx="399" cy="372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25" name="Freeform 14" descr="Large confetti"/>
            <p:cNvSpPr>
              <a:spLocks/>
            </p:cNvSpPr>
            <p:nvPr/>
          </p:nvSpPr>
          <p:spPr bwMode="auto">
            <a:xfrm rot="-205709">
              <a:off x="3571" y="4728"/>
              <a:ext cx="862" cy="582"/>
            </a:xfrm>
            <a:custGeom>
              <a:avLst/>
              <a:gdLst>
                <a:gd name="T0" fmla="*/ 0 w 1373"/>
                <a:gd name="T1" fmla="*/ 337 h 968"/>
                <a:gd name="T2" fmla="*/ 50 w 1373"/>
                <a:gd name="T3" fmla="*/ 238 h 968"/>
                <a:gd name="T4" fmla="*/ 124 w 1373"/>
                <a:gd name="T5" fmla="*/ 151 h 968"/>
                <a:gd name="T6" fmla="*/ 222 w 1373"/>
                <a:gd name="T7" fmla="*/ 84 h 968"/>
                <a:gd name="T8" fmla="*/ 269 w 1373"/>
                <a:gd name="T9" fmla="*/ 62 h 968"/>
                <a:gd name="T10" fmla="*/ 340 w 1373"/>
                <a:gd name="T11" fmla="*/ 32 h 968"/>
                <a:gd name="T12" fmla="*/ 423 w 1373"/>
                <a:gd name="T13" fmla="*/ 11 h 968"/>
                <a:gd name="T14" fmla="*/ 538 w 1373"/>
                <a:gd name="T15" fmla="*/ 0 h 968"/>
                <a:gd name="T16" fmla="*/ 541 w 1373"/>
                <a:gd name="T17" fmla="*/ 35 h 968"/>
                <a:gd name="T18" fmla="*/ 541 w 1373"/>
                <a:gd name="T19" fmla="*/ 62 h 968"/>
                <a:gd name="T20" fmla="*/ 507 w 1373"/>
                <a:gd name="T21" fmla="*/ 61 h 968"/>
                <a:gd name="T22" fmla="*/ 455 w 1373"/>
                <a:gd name="T23" fmla="*/ 70 h 968"/>
                <a:gd name="T24" fmla="*/ 388 w 1373"/>
                <a:gd name="T25" fmla="*/ 90 h 968"/>
                <a:gd name="T26" fmla="*/ 325 w 1373"/>
                <a:gd name="T27" fmla="*/ 122 h 968"/>
                <a:gd name="T28" fmla="*/ 264 w 1373"/>
                <a:gd name="T29" fmla="*/ 160 h 968"/>
                <a:gd name="T30" fmla="*/ 198 w 1373"/>
                <a:gd name="T31" fmla="*/ 215 h 968"/>
                <a:gd name="T32" fmla="*/ 131 w 1373"/>
                <a:gd name="T33" fmla="*/ 326 h 968"/>
                <a:gd name="T34" fmla="*/ 124 w 1373"/>
                <a:gd name="T35" fmla="*/ 350 h 968"/>
                <a:gd name="T36" fmla="*/ 0 w 1373"/>
                <a:gd name="T37" fmla="*/ 337 h 9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73" h="968">
                  <a:moveTo>
                    <a:pt x="0" y="931"/>
                  </a:moveTo>
                  <a:lnTo>
                    <a:pt x="126" y="659"/>
                  </a:lnTo>
                  <a:lnTo>
                    <a:pt x="315" y="418"/>
                  </a:lnTo>
                  <a:lnTo>
                    <a:pt x="563" y="232"/>
                  </a:lnTo>
                  <a:lnTo>
                    <a:pt x="683" y="172"/>
                  </a:lnTo>
                  <a:lnTo>
                    <a:pt x="864" y="88"/>
                  </a:lnTo>
                  <a:lnTo>
                    <a:pt x="1073" y="30"/>
                  </a:lnTo>
                  <a:lnTo>
                    <a:pt x="1365" y="0"/>
                  </a:lnTo>
                  <a:lnTo>
                    <a:pt x="1373" y="97"/>
                  </a:lnTo>
                  <a:lnTo>
                    <a:pt x="1373" y="172"/>
                  </a:lnTo>
                  <a:lnTo>
                    <a:pt x="1287" y="169"/>
                  </a:lnTo>
                  <a:lnTo>
                    <a:pt x="1155" y="195"/>
                  </a:lnTo>
                  <a:lnTo>
                    <a:pt x="984" y="250"/>
                  </a:lnTo>
                  <a:lnTo>
                    <a:pt x="825" y="337"/>
                  </a:lnTo>
                  <a:lnTo>
                    <a:pt x="669" y="442"/>
                  </a:lnTo>
                  <a:lnTo>
                    <a:pt x="503" y="593"/>
                  </a:lnTo>
                  <a:lnTo>
                    <a:pt x="333" y="901"/>
                  </a:lnTo>
                  <a:lnTo>
                    <a:pt x="315" y="968"/>
                  </a:lnTo>
                  <a:lnTo>
                    <a:pt x="0" y="931"/>
                  </a:lnTo>
                  <a:close/>
                </a:path>
              </a:pathLst>
            </a:cu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26" name="Freeform 15" descr="75%"/>
            <p:cNvSpPr>
              <a:spLocks/>
            </p:cNvSpPr>
            <p:nvPr/>
          </p:nvSpPr>
          <p:spPr bwMode="auto">
            <a:xfrm rot="-205709">
              <a:off x="4888" y="6002"/>
              <a:ext cx="500" cy="366"/>
            </a:xfrm>
            <a:custGeom>
              <a:avLst/>
              <a:gdLst>
                <a:gd name="T0" fmla="*/ 0 w 1373"/>
                <a:gd name="T1" fmla="*/ 133 h 968"/>
                <a:gd name="T2" fmla="*/ 17 w 1373"/>
                <a:gd name="T3" fmla="*/ 94 h 968"/>
                <a:gd name="T4" fmla="*/ 42 w 1373"/>
                <a:gd name="T5" fmla="*/ 60 h 968"/>
                <a:gd name="T6" fmla="*/ 75 w 1373"/>
                <a:gd name="T7" fmla="*/ 33 h 968"/>
                <a:gd name="T8" fmla="*/ 91 w 1373"/>
                <a:gd name="T9" fmla="*/ 25 h 968"/>
                <a:gd name="T10" fmla="*/ 115 w 1373"/>
                <a:gd name="T11" fmla="*/ 12 h 968"/>
                <a:gd name="T12" fmla="*/ 142 w 1373"/>
                <a:gd name="T13" fmla="*/ 4 h 968"/>
                <a:gd name="T14" fmla="*/ 181 w 1373"/>
                <a:gd name="T15" fmla="*/ 0 h 968"/>
                <a:gd name="T16" fmla="*/ 182 w 1373"/>
                <a:gd name="T17" fmla="*/ 14 h 968"/>
                <a:gd name="T18" fmla="*/ 182 w 1373"/>
                <a:gd name="T19" fmla="*/ 25 h 968"/>
                <a:gd name="T20" fmla="*/ 171 w 1373"/>
                <a:gd name="T21" fmla="*/ 24 h 968"/>
                <a:gd name="T22" fmla="*/ 153 w 1373"/>
                <a:gd name="T23" fmla="*/ 28 h 968"/>
                <a:gd name="T24" fmla="*/ 130 w 1373"/>
                <a:gd name="T25" fmla="*/ 36 h 968"/>
                <a:gd name="T26" fmla="*/ 109 w 1373"/>
                <a:gd name="T27" fmla="*/ 48 h 968"/>
                <a:gd name="T28" fmla="*/ 89 w 1373"/>
                <a:gd name="T29" fmla="*/ 63 h 968"/>
                <a:gd name="T30" fmla="*/ 67 w 1373"/>
                <a:gd name="T31" fmla="*/ 85 h 968"/>
                <a:gd name="T32" fmla="*/ 44 w 1373"/>
                <a:gd name="T33" fmla="*/ 129 h 968"/>
                <a:gd name="T34" fmla="*/ 42 w 1373"/>
                <a:gd name="T35" fmla="*/ 138 h 968"/>
                <a:gd name="T36" fmla="*/ 0 w 1373"/>
                <a:gd name="T37" fmla="*/ 133 h 9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73" h="968">
                  <a:moveTo>
                    <a:pt x="0" y="931"/>
                  </a:moveTo>
                  <a:lnTo>
                    <a:pt x="126" y="659"/>
                  </a:lnTo>
                  <a:lnTo>
                    <a:pt x="315" y="418"/>
                  </a:lnTo>
                  <a:lnTo>
                    <a:pt x="563" y="232"/>
                  </a:lnTo>
                  <a:lnTo>
                    <a:pt x="683" y="172"/>
                  </a:lnTo>
                  <a:lnTo>
                    <a:pt x="864" y="88"/>
                  </a:lnTo>
                  <a:lnTo>
                    <a:pt x="1073" y="30"/>
                  </a:lnTo>
                  <a:lnTo>
                    <a:pt x="1365" y="0"/>
                  </a:lnTo>
                  <a:lnTo>
                    <a:pt x="1373" y="97"/>
                  </a:lnTo>
                  <a:lnTo>
                    <a:pt x="1373" y="172"/>
                  </a:lnTo>
                  <a:lnTo>
                    <a:pt x="1287" y="169"/>
                  </a:lnTo>
                  <a:lnTo>
                    <a:pt x="1155" y="195"/>
                  </a:lnTo>
                  <a:lnTo>
                    <a:pt x="984" y="250"/>
                  </a:lnTo>
                  <a:lnTo>
                    <a:pt x="825" y="337"/>
                  </a:lnTo>
                  <a:lnTo>
                    <a:pt x="669" y="442"/>
                  </a:lnTo>
                  <a:lnTo>
                    <a:pt x="503" y="593"/>
                  </a:lnTo>
                  <a:lnTo>
                    <a:pt x="333" y="901"/>
                  </a:lnTo>
                  <a:lnTo>
                    <a:pt x="315" y="968"/>
                  </a:lnTo>
                  <a:lnTo>
                    <a:pt x="0" y="931"/>
                  </a:lnTo>
                  <a:close/>
                </a:path>
              </a:pathLst>
            </a:custGeom>
            <a:pattFill prst="pct7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27" name="Rectangle 16" descr="Horizontal brick"/>
            <p:cNvSpPr>
              <a:spLocks noChangeArrowheads="1"/>
            </p:cNvSpPr>
            <p:nvPr/>
          </p:nvSpPr>
          <p:spPr bwMode="auto">
            <a:xfrm>
              <a:off x="2650" y="5331"/>
              <a:ext cx="399" cy="212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28" name="Rectangle 17" descr="Horizontal brick"/>
            <p:cNvSpPr>
              <a:spLocks noChangeArrowheads="1"/>
            </p:cNvSpPr>
            <p:nvPr/>
          </p:nvSpPr>
          <p:spPr bwMode="auto">
            <a:xfrm>
              <a:off x="4240" y="5851"/>
              <a:ext cx="239" cy="372"/>
            </a:xfrm>
            <a:prstGeom prst="rect">
              <a:avLst/>
            </a:prstGeom>
            <a:pattFill prst="horzBrick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29" name="Text Box 18"/>
            <p:cNvSpPr txBox="1">
              <a:spLocks noChangeArrowheads="1"/>
            </p:cNvSpPr>
            <p:nvPr/>
          </p:nvSpPr>
          <p:spPr bwMode="auto">
            <a:xfrm>
              <a:off x="5250" y="7620"/>
              <a:ext cx="1930" cy="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200">
                  <a:solidFill>
                    <a:prstClr val="black"/>
                  </a:solidFill>
                  <a:latin typeface="Calligraph421 BT"/>
                  <a:ea typeface="MS Mincho" pitchFamily="49" charset="-128"/>
                </a:rPr>
                <a:t>THE YAWNING CHASM</a:t>
              </a:r>
              <a:endParaRPr lang="en-GB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7430" name="Text Box 19"/>
            <p:cNvSpPr txBox="1">
              <a:spLocks noChangeArrowheads="1"/>
            </p:cNvSpPr>
            <p:nvPr/>
          </p:nvSpPr>
          <p:spPr bwMode="auto">
            <a:xfrm>
              <a:off x="2570" y="6490"/>
              <a:ext cx="1720" cy="7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200">
                  <a:solidFill>
                    <a:prstClr val="black"/>
                  </a:solidFill>
                  <a:latin typeface="Calligraph421 BT"/>
                  <a:ea typeface="MS Mincho" pitchFamily="49" charset="-128"/>
                </a:rPr>
                <a:t>POLITICAL REALISM</a:t>
              </a:r>
              <a:endParaRPr lang="en-GB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7431" name="Text Box 20"/>
            <p:cNvSpPr txBox="1">
              <a:spLocks noChangeArrowheads="1"/>
            </p:cNvSpPr>
            <p:nvPr/>
          </p:nvSpPr>
          <p:spPr bwMode="auto">
            <a:xfrm>
              <a:off x="8010" y="6540"/>
              <a:ext cx="1720" cy="7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200">
                  <a:solidFill>
                    <a:prstClr val="black"/>
                  </a:solidFill>
                  <a:latin typeface="Calligraph421 BT"/>
                  <a:ea typeface="MS Mincho" pitchFamily="49" charset="-128"/>
                </a:rPr>
                <a:t>PHYSICAL REALISM</a:t>
              </a:r>
              <a:endParaRPr lang="en-GB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7432" name="Text Box 21"/>
            <p:cNvSpPr txBox="1">
              <a:spLocks noChangeArrowheads="1"/>
            </p:cNvSpPr>
            <p:nvPr/>
          </p:nvSpPr>
          <p:spPr bwMode="auto">
            <a:xfrm>
              <a:off x="4660" y="4030"/>
              <a:ext cx="1500" cy="5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900">
                  <a:solidFill>
                    <a:prstClr val="black"/>
                  </a:solidFill>
                  <a:latin typeface="Calligraph421 BT"/>
                  <a:ea typeface="MS Mincho" pitchFamily="49" charset="-128"/>
                </a:rPr>
                <a:t>FURIOUS ACTIVITY</a:t>
              </a:r>
              <a:endParaRPr lang="en-GB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7433" name="Line 22"/>
            <p:cNvSpPr>
              <a:spLocks noChangeShapeType="1"/>
            </p:cNvSpPr>
            <p:nvPr/>
          </p:nvSpPr>
          <p:spPr bwMode="auto">
            <a:xfrm flipV="1">
              <a:off x="4600" y="4290"/>
              <a:ext cx="70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34" name="Line 23"/>
            <p:cNvSpPr>
              <a:spLocks noChangeShapeType="1"/>
            </p:cNvSpPr>
            <p:nvPr/>
          </p:nvSpPr>
          <p:spPr bwMode="auto">
            <a:xfrm flipV="1">
              <a:off x="4800" y="4530"/>
              <a:ext cx="200" cy="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35" name="Line 24"/>
            <p:cNvSpPr>
              <a:spLocks noChangeShapeType="1"/>
            </p:cNvSpPr>
            <p:nvPr/>
          </p:nvSpPr>
          <p:spPr bwMode="auto">
            <a:xfrm flipV="1">
              <a:off x="4950" y="4650"/>
              <a:ext cx="370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36" name="Line 25"/>
            <p:cNvSpPr>
              <a:spLocks noChangeShapeType="1"/>
            </p:cNvSpPr>
            <p:nvPr/>
          </p:nvSpPr>
          <p:spPr bwMode="auto">
            <a:xfrm flipV="1">
              <a:off x="4700" y="4330"/>
              <a:ext cx="170" cy="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37" name="Line 26"/>
            <p:cNvSpPr>
              <a:spLocks noChangeShapeType="1"/>
            </p:cNvSpPr>
            <p:nvPr/>
          </p:nvSpPr>
          <p:spPr bwMode="auto">
            <a:xfrm flipH="1" flipV="1">
              <a:off x="4470" y="4220"/>
              <a:ext cx="10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38" name="Text Box 27"/>
            <p:cNvSpPr txBox="1">
              <a:spLocks noChangeArrowheads="1"/>
            </p:cNvSpPr>
            <p:nvPr/>
          </p:nvSpPr>
          <p:spPr bwMode="auto">
            <a:xfrm>
              <a:off x="7490" y="5140"/>
              <a:ext cx="1500" cy="3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GB" altLang="ja-JP" sz="1600">
                  <a:solidFill>
                    <a:prstClr val="black"/>
                  </a:solidFill>
                  <a:latin typeface="Calligraph421 BT"/>
                  <a:ea typeface="MS Mincho" pitchFamily="49" charset="-128"/>
                </a:rPr>
                <a:t>ZCB</a:t>
              </a:r>
              <a:endParaRPr lang="en-GB" sz="160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7439" name="Rectangle 28" descr="Weave"/>
            <p:cNvSpPr>
              <a:spLocks noChangeArrowheads="1"/>
            </p:cNvSpPr>
            <p:nvPr/>
          </p:nvSpPr>
          <p:spPr bwMode="auto">
            <a:xfrm>
              <a:off x="7665" y="6046"/>
              <a:ext cx="464" cy="352"/>
            </a:xfrm>
            <a:prstGeom prst="rect">
              <a:avLst/>
            </a:prstGeom>
            <a:pattFill prst="weave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40" name="Line 29"/>
            <p:cNvSpPr>
              <a:spLocks noChangeShapeType="1"/>
            </p:cNvSpPr>
            <p:nvPr/>
          </p:nvSpPr>
          <p:spPr bwMode="auto">
            <a:xfrm flipV="1">
              <a:off x="3570" y="4757"/>
              <a:ext cx="15" cy="55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41" name="Line 30"/>
            <p:cNvSpPr>
              <a:spLocks noChangeShapeType="1"/>
            </p:cNvSpPr>
            <p:nvPr/>
          </p:nvSpPr>
          <p:spPr bwMode="auto">
            <a:xfrm flipH="1">
              <a:off x="3556" y="4727"/>
              <a:ext cx="974" cy="15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0511" name="Freeform 31" descr="25%"/>
          <p:cNvSpPr>
            <a:spLocks/>
          </p:cNvSpPr>
          <p:nvPr/>
        </p:nvSpPr>
        <p:spPr bwMode="auto">
          <a:xfrm>
            <a:off x="5062538" y="1873250"/>
            <a:ext cx="1714500" cy="1220788"/>
          </a:xfrm>
          <a:custGeom>
            <a:avLst/>
            <a:gdLst>
              <a:gd name="T0" fmla="*/ 2147483647 w 1080"/>
              <a:gd name="T1" fmla="*/ 1927921115 h 769"/>
              <a:gd name="T2" fmla="*/ 2147483647 w 1080"/>
              <a:gd name="T3" fmla="*/ 1481852482 h 769"/>
              <a:gd name="T4" fmla="*/ 2147483647 w 1080"/>
              <a:gd name="T5" fmla="*/ 1139111092 h 769"/>
              <a:gd name="T6" fmla="*/ 2101810313 w 1080"/>
              <a:gd name="T7" fmla="*/ 854334112 h 769"/>
              <a:gd name="T8" fmla="*/ 1829633438 w 1080"/>
              <a:gd name="T9" fmla="*/ 665321522 h 769"/>
              <a:gd name="T10" fmla="*/ 1474292200 w 1080"/>
              <a:gd name="T11" fmla="*/ 483870198 h 769"/>
              <a:gd name="T12" fmla="*/ 1118949375 w 1080"/>
              <a:gd name="T13" fmla="*/ 337701076 h 769"/>
              <a:gd name="T14" fmla="*/ 514111875 w 1080"/>
              <a:gd name="T15" fmla="*/ 128528815 h 769"/>
              <a:gd name="T16" fmla="*/ 37803138 w 1080"/>
              <a:gd name="T17" fmla="*/ 0 h 769"/>
              <a:gd name="T18" fmla="*/ 0 w 1080"/>
              <a:gd name="T19" fmla="*/ 279738252 h 769"/>
              <a:gd name="T20" fmla="*/ 662801888 w 1080"/>
              <a:gd name="T21" fmla="*/ 453628311 h 769"/>
              <a:gd name="T22" fmla="*/ 1088707500 w 1080"/>
              <a:gd name="T23" fmla="*/ 589716804 h 769"/>
              <a:gd name="T24" fmla="*/ 1577617813 w 1080"/>
              <a:gd name="T25" fmla="*/ 796369701 h 769"/>
              <a:gd name="T26" fmla="*/ 1973283138 w 1080"/>
              <a:gd name="T27" fmla="*/ 1096269212 h 769"/>
              <a:gd name="T28" fmla="*/ 2147483647 w 1080"/>
              <a:gd name="T29" fmla="*/ 1338204311 h 769"/>
              <a:gd name="T30" fmla="*/ 2147483647 w 1080"/>
              <a:gd name="T31" fmla="*/ 1595260353 h 769"/>
              <a:gd name="T32" fmla="*/ 2147483647 w 1080"/>
              <a:gd name="T33" fmla="*/ 1938001744 h 769"/>
              <a:gd name="T34" fmla="*/ 2147483647 w 1080"/>
              <a:gd name="T35" fmla="*/ 1927921115 h 7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80" h="769">
                <a:moveTo>
                  <a:pt x="1080" y="765"/>
                </a:moveTo>
                <a:lnTo>
                  <a:pt x="1014" y="588"/>
                </a:lnTo>
                <a:lnTo>
                  <a:pt x="943" y="452"/>
                </a:lnTo>
                <a:lnTo>
                  <a:pt x="834" y="339"/>
                </a:lnTo>
                <a:lnTo>
                  <a:pt x="726" y="264"/>
                </a:lnTo>
                <a:lnTo>
                  <a:pt x="585" y="192"/>
                </a:lnTo>
                <a:lnTo>
                  <a:pt x="444" y="134"/>
                </a:lnTo>
                <a:lnTo>
                  <a:pt x="204" y="51"/>
                </a:lnTo>
                <a:lnTo>
                  <a:pt x="15" y="0"/>
                </a:lnTo>
                <a:lnTo>
                  <a:pt x="0" y="111"/>
                </a:lnTo>
                <a:lnTo>
                  <a:pt x="263" y="180"/>
                </a:lnTo>
                <a:lnTo>
                  <a:pt x="432" y="234"/>
                </a:lnTo>
                <a:lnTo>
                  <a:pt x="626" y="316"/>
                </a:lnTo>
                <a:lnTo>
                  <a:pt x="783" y="435"/>
                </a:lnTo>
                <a:lnTo>
                  <a:pt x="855" y="531"/>
                </a:lnTo>
                <a:lnTo>
                  <a:pt x="898" y="633"/>
                </a:lnTo>
                <a:lnTo>
                  <a:pt x="943" y="769"/>
                </a:lnTo>
                <a:lnTo>
                  <a:pt x="1080" y="765"/>
                </a:lnTo>
                <a:close/>
              </a:path>
            </a:pathLst>
          </a:custGeom>
          <a:pattFill prst="pct25">
            <a:fgClr>
              <a:schemeClr val="accent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512" name="Freeform 32" descr="Weave"/>
          <p:cNvSpPr>
            <a:spLocks/>
          </p:cNvSpPr>
          <p:nvPr/>
        </p:nvSpPr>
        <p:spPr bwMode="auto">
          <a:xfrm rot="-1597886">
            <a:off x="5248275" y="2654300"/>
            <a:ext cx="1138238" cy="1220788"/>
          </a:xfrm>
          <a:custGeom>
            <a:avLst/>
            <a:gdLst>
              <a:gd name="T0" fmla="*/ 1199616430 w 1080"/>
              <a:gd name="T1" fmla="*/ 1927921115 h 769"/>
              <a:gd name="T2" fmla="*/ 1126306526 w 1080"/>
              <a:gd name="T3" fmla="*/ 1481852482 h 769"/>
              <a:gd name="T4" fmla="*/ 1047442441 w 1080"/>
              <a:gd name="T5" fmla="*/ 1139111092 h 769"/>
              <a:gd name="T6" fmla="*/ 926370805 w 1080"/>
              <a:gd name="T7" fmla="*/ 854334112 h 769"/>
              <a:gd name="T8" fmla="*/ 806408951 w 1080"/>
              <a:gd name="T9" fmla="*/ 665321522 h 769"/>
              <a:gd name="T10" fmla="*/ 649792672 w 1080"/>
              <a:gd name="T11" fmla="*/ 483870198 h 769"/>
              <a:gd name="T12" fmla="*/ 493175339 w 1080"/>
              <a:gd name="T13" fmla="*/ 337701076 h 769"/>
              <a:gd name="T14" fmla="*/ 226594730 w 1080"/>
              <a:gd name="T15" fmla="*/ 128528815 h 769"/>
              <a:gd name="T16" fmla="*/ 16661486 w 1080"/>
              <a:gd name="T17" fmla="*/ 0 h 769"/>
              <a:gd name="T18" fmla="*/ 0 w 1080"/>
              <a:gd name="T19" fmla="*/ 279738252 h 769"/>
              <a:gd name="T20" fmla="*/ 292128783 w 1080"/>
              <a:gd name="T21" fmla="*/ 453628311 h 769"/>
              <a:gd name="T22" fmla="*/ 479846361 w 1080"/>
              <a:gd name="T23" fmla="*/ 589716804 h 769"/>
              <a:gd name="T24" fmla="*/ 695332731 w 1080"/>
              <a:gd name="T25" fmla="*/ 796369701 h 769"/>
              <a:gd name="T26" fmla="*/ 869722386 w 1080"/>
              <a:gd name="T27" fmla="*/ 1096269212 h 769"/>
              <a:gd name="T28" fmla="*/ 949696253 w 1080"/>
              <a:gd name="T29" fmla="*/ 1338204311 h 769"/>
              <a:gd name="T30" fmla="*/ 997459038 w 1080"/>
              <a:gd name="T31" fmla="*/ 1595260353 h 769"/>
              <a:gd name="T32" fmla="*/ 1047442441 w 1080"/>
              <a:gd name="T33" fmla="*/ 1938001744 h 769"/>
              <a:gd name="T34" fmla="*/ 1199616430 w 1080"/>
              <a:gd name="T35" fmla="*/ 1927921115 h 7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80" h="769">
                <a:moveTo>
                  <a:pt x="1080" y="765"/>
                </a:moveTo>
                <a:lnTo>
                  <a:pt x="1014" y="588"/>
                </a:lnTo>
                <a:lnTo>
                  <a:pt x="943" y="452"/>
                </a:lnTo>
                <a:lnTo>
                  <a:pt x="834" y="339"/>
                </a:lnTo>
                <a:lnTo>
                  <a:pt x="726" y="264"/>
                </a:lnTo>
                <a:lnTo>
                  <a:pt x="585" y="192"/>
                </a:lnTo>
                <a:lnTo>
                  <a:pt x="444" y="134"/>
                </a:lnTo>
                <a:lnTo>
                  <a:pt x="204" y="51"/>
                </a:lnTo>
                <a:lnTo>
                  <a:pt x="15" y="0"/>
                </a:lnTo>
                <a:lnTo>
                  <a:pt x="0" y="111"/>
                </a:lnTo>
                <a:lnTo>
                  <a:pt x="263" y="180"/>
                </a:lnTo>
                <a:lnTo>
                  <a:pt x="432" y="234"/>
                </a:lnTo>
                <a:lnTo>
                  <a:pt x="626" y="316"/>
                </a:lnTo>
                <a:lnTo>
                  <a:pt x="783" y="435"/>
                </a:lnTo>
                <a:lnTo>
                  <a:pt x="855" y="531"/>
                </a:lnTo>
                <a:lnTo>
                  <a:pt x="898" y="633"/>
                </a:lnTo>
                <a:lnTo>
                  <a:pt x="943" y="769"/>
                </a:lnTo>
                <a:lnTo>
                  <a:pt x="1080" y="765"/>
                </a:lnTo>
                <a:close/>
              </a:path>
            </a:pathLst>
          </a:custGeom>
          <a:pattFill prst="weave">
            <a:fgClr>
              <a:schemeClr val="accent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513" name="Freeform 33"/>
          <p:cNvSpPr>
            <a:spLocks/>
          </p:cNvSpPr>
          <p:nvPr/>
        </p:nvSpPr>
        <p:spPr bwMode="auto">
          <a:xfrm>
            <a:off x="5500688" y="2492375"/>
            <a:ext cx="1879600" cy="431800"/>
          </a:xfrm>
          <a:custGeom>
            <a:avLst/>
            <a:gdLst>
              <a:gd name="T0" fmla="*/ 2147483647 w 1184"/>
              <a:gd name="T1" fmla="*/ 685482500 h 272"/>
              <a:gd name="T2" fmla="*/ 2147483647 w 1184"/>
              <a:gd name="T3" fmla="*/ 458668438 h 272"/>
              <a:gd name="T4" fmla="*/ 2147483647 w 1184"/>
              <a:gd name="T5" fmla="*/ 309980013 h 272"/>
              <a:gd name="T6" fmla="*/ 2147483647 w 1184"/>
              <a:gd name="T7" fmla="*/ 229335013 h 272"/>
              <a:gd name="T8" fmla="*/ 1847275325 w 1184"/>
              <a:gd name="T9" fmla="*/ 156249688 h 272"/>
              <a:gd name="T10" fmla="*/ 1471771250 w 1184"/>
              <a:gd name="T11" fmla="*/ 113407825 h 272"/>
              <a:gd name="T12" fmla="*/ 1055946263 w 1184"/>
              <a:gd name="T13" fmla="*/ 45362813 h 272"/>
              <a:gd name="T14" fmla="*/ 698084075 w 1184"/>
              <a:gd name="T15" fmla="*/ 0 h 272"/>
              <a:gd name="T16" fmla="*/ 0 w 1184"/>
              <a:gd name="T17" fmla="*/ 25201563 h 2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84" h="272">
                <a:moveTo>
                  <a:pt x="1184" y="272"/>
                </a:moveTo>
                <a:lnTo>
                  <a:pt x="1093" y="182"/>
                </a:lnTo>
                <a:lnTo>
                  <a:pt x="995" y="123"/>
                </a:lnTo>
                <a:lnTo>
                  <a:pt x="867" y="91"/>
                </a:lnTo>
                <a:lnTo>
                  <a:pt x="733" y="62"/>
                </a:lnTo>
                <a:lnTo>
                  <a:pt x="584" y="45"/>
                </a:lnTo>
                <a:lnTo>
                  <a:pt x="419" y="18"/>
                </a:lnTo>
                <a:lnTo>
                  <a:pt x="277" y="0"/>
                </a:lnTo>
                <a:lnTo>
                  <a:pt x="0" y="1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1" grpId="0" animBg="1"/>
      <p:bldP spid="20512" grpId="0" animBg="1"/>
      <p:bldP spid="205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6387" name="Picture 5" descr="1632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476250"/>
            <a:ext cx="5292725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116013" y="6394450"/>
            <a:ext cx="7204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Trebuchet"/>
              </a:rPr>
              <a:t>Credit: </a:t>
            </a:r>
            <a:r>
              <a:rPr lang="en-GB" u="sng" dirty="0">
                <a:solidFill>
                  <a:srgbClr val="000000"/>
                </a:solidFill>
                <a:latin typeface="Trebuchet"/>
              </a:rPr>
              <a:t>© Stapleton Historical Collection / Heritage-Images / </a:t>
            </a:r>
            <a:r>
              <a:rPr lang="en-GB" u="sng" dirty="0" err="1">
                <a:solidFill>
                  <a:srgbClr val="000000"/>
                </a:solidFill>
                <a:latin typeface="Trebuchet"/>
              </a:rPr>
              <a:t>Imagestate</a:t>
            </a:r>
            <a:endParaRPr lang="en-GB" dirty="0">
              <a:solidFill>
                <a:srgbClr val="000000"/>
              </a:solidFill>
              <a:latin typeface="Trebuchet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95288" y="569913"/>
            <a:ext cx="3062287" cy="1584325"/>
          </a:xfrm>
          <a:prstGeom prst="wedgeEllipseCallout">
            <a:avLst>
              <a:gd name="adj1" fmla="val 102064"/>
              <a:gd name="adj2" fmla="val 240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Well guys, it looks as if we have a result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5157788"/>
            <a:ext cx="8893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6600" dirty="0">
                <a:solidFill>
                  <a:srgbClr val="000000"/>
                </a:solidFill>
                <a:latin typeface="Old English Text MT" pitchFamily="66" charset="0"/>
              </a:rPr>
              <a:t>Physics Trumps Politics</a:t>
            </a:r>
          </a:p>
        </p:txBody>
      </p:sp>
    </p:spTree>
    <p:extLst>
      <p:ext uri="{BB962C8B-B14F-4D97-AF65-F5344CB8AC3E}">
        <p14:creationId xmlns:p14="http://schemas.microsoft.com/office/powerpoint/2010/main" val="24643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‘PHYSICALIST’ VIEW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87624" y="1628800"/>
            <a:ext cx="7596158" cy="4536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91490" y="4189843"/>
            <a:ext cx="7592291" cy="880437"/>
          </a:xfrm>
          <a:custGeom>
            <a:avLst/>
            <a:gdLst>
              <a:gd name="connsiteX0" fmla="*/ 0 w 7536873"/>
              <a:gd name="connsiteY0" fmla="*/ 529252 h 988828"/>
              <a:gd name="connsiteX1" fmla="*/ 457200 w 7536873"/>
              <a:gd name="connsiteY1" fmla="*/ 362997 h 988828"/>
              <a:gd name="connsiteX2" fmla="*/ 748145 w 7536873"/>
              <a:gd name="connsiteY2" fmla="*/ 169034 h 988828"/>
              <a:gd name="connsiteX3" fmla="*/ 997527 w 7536873"/>
              <a:gd name="connsiteY3" fmla="*/ 72052 h 988828"/>
              <a:gd name="connsiteX4" fmla="*/ 1316182 w 7536873"/>
              <a:gd name="connsiteY4" fmla="*/ 2779 h 988828"/>
              <a:gd name="connsiteX5" fmla="*/ 1482436 w 7536873"/>
              <a:gd name="connsiteY5" fmla="*/ 16634 h 988828"/>
              <a:gd name="connsiteX6" fmla="*/ 1690254 w 7536873"/>
              <a:gd name="connsiteY6" fmla="*/ 44343 h 988828"/>
              <a:gd name="connsiteX7" fmla="*/ 2078182 w 7536873"/>
              <a:gd name="connsiteY7" fmla="*/ 210597 h 988828"/>
              <a:gd name="connsiteX8" fmla="*/ 2729345 w 7536873"/>
              <a:gd name="connsiteY8" fmla="*/ 459979 h 988828"/>
              <a:gd name="connsiteX9" fmla="*/ 3726873 w 7536873"/>
              <a:gd name="connsiteY9" fmla="*/ 640088 h 988828"/>
              <a:gd name="connsiteX10" fmla="*/ 4655127 w 7536873"/>
              <a:gd name="connsiteY10" fmla="*/ 792488 h 988828"/>
              <a:gd name="connsiteX11" fmla="*/ 5306291 w 7536873"/>
              <a:gd name="connsiteY11" fmla="*/ 834052 h 988828"/>
              <a:gd name="connsiteX12" fmla="*/ 6636327 w 7536873"/>
              <a:gd name="connsiteY12" fmla="*/ 986452 h 988828"/>
              <a:gd name="connsiteX13" fmla="*/ 7301345 w 7536873"/>
              <a:gd name="connsiteY13" fmla="*/ 931034 h 988828"/>
              <a:gd name="connsiteX14" fmla="*/ 7536873 w 7536873"/>
              <a:gd name="connsiteY14" fmla="*/ 986452 h 988828"/>
              <a:gd name="connsiteX0" fmla="*/ 0 w 7536873"/>
              <a:gd name="connsiteY0" fmla="*/ 529252 h 988828"/>
              <a:gd name="connsiteX1" fmla="*/ 457200 w 7536873"/>
              <a:gd name="connsiteY1" fmla="*/ 362997 h 988828"/>
              <a:gd name="connsiteX2" fmla="*/ 764047 w 7536873"/>
              <a:gd name="connsiteY2" fmla="*/ 200840 h 988828"/>
              <a:gd name="connsiteX3" fmla="*/ 997527 w 7536873"/>
              <a:gd name="connsiteY3" fmla="*/ 72052 h 988828"/>
              <a:gd name="connsiteX4" fmla="*/ 1316182 w 7536873"/>
              <a:gd name="connsiteY4" fmla="*/ 2779 h 988828"/>
              <a:gd name="connsiteX5" fmla="*/ 1482436 w 7536873"/>
              <a:gd name="connsiteY5" fmla="*/ 16634 h 988828"/>
              <a:gd name="connsiteX6" fmla="*/ 1690254 w 7536873"/>
              <a:gd name="connsiteY6" fmla="*/ 44343 h 988828"/>
              <a:gd name="connsiteX7" fmla="*/ 2078182 w 7536873"/>
              <a:gd name="connsiteY7" fmla="*/ 210597 h 988828"/>
              <a:gd name="connsiteX8" fmla="*/ 2729345 w 7536873"/>
              <a:gd name="connsiteY8" fmla="*/ 459979 h 988828"/>
              <a:gd name="connsiteX9" fmla="*/ 3726873 w 7536873"/>
              <a:gd name="connsiteY9" fmla="*/ 640088 h 988828"/>
              <a:gd name="connsiteX10" fmla="*/ 4655127 w 7536873"/>
              <a:gd name="connsiteY10" fmla="*/ 792488 h 988828"/>
              <a:gd name="connsiteX11" fmla="*/ 5306291 w 7536873"/>
              <a:gd name="connsiteY11" fmla="*/ 834052 h 988828"/>
              <a:gd name="connsiteX12" fmla="*/ 6636327 w 7536873"/>
              <a:gd name="connsiteY12" fmla="*/ 986452 h 988828"/>
              <a:gd name="connsiteX13" fmla="*/ 7301345 w 7536873"/>
              <a:gd name="connsiteY13" fmla="*/ 931034 h 988828"/>
              <a:gd name="connsiteX14" fmla="*/ 7536873 w 7536873"/>
              <a:gd name="connsiteY14" fmla="*/ 986452 h 988828"/>
              <a:gd name="connsiteX0" fmla="*/ 0 w 7536873"/>
              <a:gd name="connsiteY0" fmla="*/ 534555 h 994131"/>
              <a:gd name="connsiteX1" fmla="*/ 457200 w 7536873"/>
              <a:gd name="connsiteY1" fmla="*/ 368300 h 994131"/>
              <a:gd name="connsiteX2" fmla="*/ 764047 w 7536873"/>
              <a:gd name="connsiteY2" fmla="*/ 206143 h 994131"/>
              <a:gd name="connsiteX3" fmla="*/ 997527 w 7536873"/>
              <a:gd name="connsiteY3" fmla="*/ 77355 h 994131"/>
              <a:gd name="connsiteX4" fmla="*/ 1316182 w 7536873"/>
              <a:gd name="connsiteY4" fmla="*/ 8082 h 994131"/>
              <a:gd name="connsiteX5" fmla="*/ 1506290 w 7536873"/>
              <a:gd name="connsiteY5" fmla="*/ 6034 h 994131"/>
              <a:gd name="connsiteX6" fmla="*/ 1690254 w 7536873"/>
              <a:gd name="connsiteY6" fmla="*/ 49646 h 994131"/>
              <a:gd name="connsiteX7" fmla="*/ 2078182 w 7536873"/>
              <a:gd name="connsiteY7" fmla="*/ 215900 h 994131"/>
              <a:gd name="connsiteX8" fmla="*/ 2729345 w 7536873"/>
              <a:gd name="connsiteY8" fmla="*/ 465282 h 994131"/>
              <a:gd name="connsiteX9" fmla="*/ 3726873 w 7536873"/>
              <a:gd name="connsiteY9" fmla="*/ 645391 h 994131"/>
              <a:gd name="connsiteX10" fmla="*/ 4655127 w 7536873"/>
              <a:gd name="connsiteY10" fmla="*/ 797791 h 994131"/>
              <a:gd name="connsiteX11" fmla="*/ 5306291 w 7536873"/>
              <a:gd name="connsiteY11" fmla="*/ 839355 h 994131"/>
              <a:gd name="connsiteX12" fmla="*/ 6636327 w 7536873"/>
              <a:gd name="connsiteY12" fmla="*/ 991755 h 994131"/>
              <a:gd name="connsiteX13" fmla="*/ 7301345 w 7536873"/>
              <a:gd name="connsiteY13" fmla="*/ 936337 h 994131"/>
              <a:gd name="connsiteX14" fmla="*/ 7536873 w 7536873"/>
              <a:gd name="connsiteY14" fmla="*/ 991755 h 994131"/>
              <a:gd name="connsiteX0" fmla="*/ 0 w 7536873"/>
              <a:gd name="connsiteY0" fmla="*/ 534555 h 994131"/>
              <a:gd name="connsiteX1" fmla="*/ 457200 w 7536873"/>
              <a:gd name="connsiteY1" fmla="*/ 368300 h 994131"/>
              <a:gd name="connsiteX2" fmla="*/ 764047 w 7536873"/>
              <a:gd name="connsiteY2" fmla="*/ 206143 h 994131"/>
              <a:gd name="connsiteX3" fmla="*/ 997527 w 7536873"/>
              <a:gd name="connsiteY3" fmla="*/ 77355 h 994131"/>
              <a:gd name="connsiteX4" fmla="*/ 1316182 w 7536873"/>
              <a:gd name="connsiteY4" fmla="*/ 8082 h 994131"/>
              <a:gd name="connsiteX5" fmla="*/ 1506290 w 7536873"/>
              <a:gd name="connsiteY5" fmla="*/ 6034 h 994131"/>
              <a:gd name="connsiteX6" fmla="*/ 1690254 w 7536873"/>
              <a:gd name="connsiteY6" fmla="*/ 49646 h 994131"/>
              <a:gd name="connsiteX7" fmla="*/ 2078182 w 7536873"/>
              <a:gd name="connsiteY7" fmla="*/ 215900 h 994131"/>
              <a:gd name="connsiteX8" fmla="*/ 2729345 w 7536873"/>
              <a:gd name="connsiteY8" fmla="*/ 465282 h 994131"/>
              <a:gd name="connsiteX9" fmla="*/ 3726873 w 7536873"/>
              <a:gd name="connsiteY9" fmla="*/ 669245 h 994131"/>
              <a:gd name="connsiteX10" fmla="*/ 4655127 w 7536873"/>
              <a:gd name="connsiteY10" fmla="*/ 797791 h 994131"/>
              <a:gd name="connsiteX11" fmla="*/ 5306291 w 7536873"/>
              <a:gd name="connsiteY11" fmla="*/ 839355 h 994131"/>
              <a:gd name="connsiteX12" fmla="*/ 6636327 w 7536873"/>
              <a:gd name="connsiteY12" fmla="*/ 991755 h 994131"/>
              <a:gd name="connsiteX13" fmla="*/ 7301345 w 7536873"/>
              <a:gd name="connsiteY13" fmla="*/ 936337 h 994131"/>
              <a:gd name="connsiteX14" fmla="*/ 7536873 w 7536873"/>
              <a:gd name="connsiteY14" fmla="*/ 991755 h 994131"/>
              <a:gd name="connsiteX0" fmla="*/ 0 w 7536873"/>
              <a:gd name="connsiteY0" fmla="*/ 534555 h 993225"/>
              <a:gd name="connsiteX1" fmla="*/ 457200 w 7536873"/>
              <a:gd name="connsiteY1" fmla="*/ 368300 h 993225"/>
              <a:gd name="connsiteX2" fmla="*/ 764047 w 7536873"/>
              <a:gd name="connsiteY2" fmla="*/ 206143 h 993225"/>
              <a:gd name="connsiteX3" fmla="*/ 997527 w 7536873"/>
              <a:gd name="connsiteY3" fmla="*/ 77355 h 993225"/>
              <a:gd name="connsiteX4" fmla="*/ 1316182 w 7536873"/>
              <a:gd name="connsiteY4" fmla="*/ 8082 h 993225"/>
              <a:gd name="connsiteX5" fmla="*/ 1506290 w 7536873"/>
              <a:gd name="connsiteY5" fmla="*/ 6034 h 993225"/>
              <a:gd name="connsiteX6" fmla="*/ 1690254 w 7536873"/>
              <a:gd name="connsiteY6" fmla="*/ 49646 h 993225"/>
              <a:gd name="connsiteX7" fmla="*/ 2078182 w 7536873"/>
              <a:gd name="connsiteY7" fmla="*/ 215900 h 993225"/>
              <a:gd name="connsiteX8" fmla="*/ 2729345 w 7536873"/>
              <a:gd name="connsiteY8" fmla="*/ 465282 h 993225"/>
              <a:gd name="connsiteX9" fmla="*/ 3726873 w 7536873"/>
              <a:gd name="connsiteY9" fmla="*/ 669245 h 993225"/>
              <a:gd name="connsiteX10" fmla="*/ 4655127 w 7536873"/>
              <a:gd name="connsiteY10" fmla="*/ 797791 h 993225"/>
              <a:gd name="connsiteX11" fmla="*/ 5314243 w 7536873"/>
              <a:gd name="connsiteY11" fmla="*/ 863209 h 993225"/>
              <a:gd name="connsiteX12" fmla="*/ 6636327 w 7536873"/>
              <a:gd name="connsiteY12" fmla="*/ 991755 h 993225"/>
              <a:gd name="connsiteX13" fmla="*/ 7301345 w 7536873"/>
              <a:gd name="connsiteY13" fmla="*/ 936337 h 993225"/>
              <a:gd name="connsiteX14" fmla="*/ 7536873 w 7536873"/>
              <a:gd name="connsiteY14" fmla="*/ 991755 h 993225"/>
              <a:gd name="connsiteX0" fmla="*/ 0 w 7536873"/>
              <a:gd name="connsiteY0" fmla="*/ 534555 h 994810"/>
              <a:gd name="connsiteX1" fmla="*/ 457200 w 7536873"/>
              <a:gd name="connsiteY1" fmla="*/ 368300 h 994810"/>
              <a:gd name="connsiteX2" fmla="*/ 764047 w 7536873"/>
              <a:gd name="connsiteY2" fmla="*/ 206143 h 994810"/>
              <a:gd name="connsiteX3" fmla="*/ 997527 w 7536873"/>
              <a:gd name="connsiteY3" fmla="*/ 77355 h 994810"/>
              <a:gd name="connsiteX4" fmla="*/ 1316182 w 7536873"/>
              <a:gd name="connsiteY4" fmla="*/ 8082 h 994810"/>
              <a:gd name="connsiteX5" fmla="*/ 1506290 w 7536873"/>
              <a:gd name="connsiteY5" fmla="*/ 6034 h 994810"/>
              <a:gd name="connsiteX6" fmla="*/ 1690254 w 7536873"/>
              <a:gd name="connsiteY6" fmla="*/ 49646 h 994810"/>
              <a:gd name="connsiteX7" fmla="*/ 2078182 w 7536873"/>
              <a:gd name="connsiteY7" fmla="*/ 215900 h 994810"/>
              <a:gd name="connsiteX8" fmla="*/ 2729345 w 7536873"/>
              <a:gd name="connsiteY8" fmla="*/ 465282 h 994810"/>
              <a:gd name="connsiteX9" fmla="*/ 3726873 w 7536873"/>
              <a:gd name="connsiteY9" fmla="*/ 669245 h 994810"/>
              <a:gd name="connsiteX10" fmla="*/ 4655127 w 7536873"/>
              <a:gd name="connsiteY10" fmla="*/ 797791 h 994810"/>
              <a:gd name="connsiteX11" fmla="*/ 5369902 w 7536873"/>
              <a:gd name="connsiteY11" fmla="*/ 823452 h 994810"/>
              <a:gd name="connsiteX12" fmla="*/ 6636327 w 7536873"/>
              <a:gd name="connsiteY12" fmla="*/ 991755 h 994810"/>
              <a:gd name="connsiteX13" fmla="*/ 7301345 w 7536873"/>
              <a:gd name="connsiteY13" fmla="*/ 936337 h 994810"/>
              <a:gd name="connsiteX14" fmla="*/ 7536873 w 7536873"/>
              <a:gd name="connsiteY14" fmla="*/ 991755 h 994810"/>
              <a:gd name="connsiteX0" fmla="*/ 0 w 7536873"/>
              <a:gd name="connsiteY0" fmla="*/ 534555 h 991755"/>
              <a:gd name="connsiteX1" fmla="*/ 457200 w 7536873"/>
              <a:gd name="connsiteY1" fmla="*/ 368300 h 991755"/>
              <a:gd name="connsiteX2" fmla="*/ 764047 w 7536873"/>
              <a:gd name="connsiteY2" fmla="*/ 206143 h 991755"/>
              <a:gd name="connsiteX3" fmla="*/ 997527 w 7536873"/>
              <a:gd name="connsiteY3" fmla="*/ 77355 h 991755"/>
              <a:gd name="connsiteX4" fmla="*/ 1316182 w 7536873"/>
              <a:gd name="connsiteY4" fmla="*/ 8082 h 991755"/>
              <a:gd name="connsiteX5" fmla="*/ 1506290 w 7536873"/>
              <a:gd name="connsiteY5" fmla="*/ 6034 h 991755"/>
              <a:gd name="connsiteX6" fmla="*/ 1690254 w 7536873"/>
              <a:gd name="connsiteY6" fmla="*/ 49646 h 991755"/>
              <a:gd name="connsiteX7" fmla="*/ 2078182 w 7536873"/>
              <a:gd name="connsiteY7" fmla="*/ 215900 h 991755"/>
              <a:gd name="connsiteX8" fmla="*/ 2729345 w 7536873"/>
              <a:gd name="connsiteY8" fmla="*/ 465282 h 991755"/>
              <a:gd name="connsiteX9" fmla="*/ 3726873 w 7536873"/>
              <a:gd name="connsiteY9" fmla="*/ 669245 h 991755"/>
              <a:gd name="connsiteX10" fmla="*/ 4655127 w 7536873"/>
              <a:gd name="connsiteY10" fmla="*/ 797791 h 991755"/>
              <a:gd name="connsiteX11" fmla="*/ 5369902 w 7536873"/>
              <a:gd name="connsiteY11" fmla="*/ 823452 h 991755"/>
              <a:gd name="connsiteX12" fmla="*/ 6636327 w 7536873"/>
              <a:gd name="connsiteY12" fmla="*/ 880437 h 991755"/>
              <a:gd name="connsiteX13" fmla="*/ 7301345 w 7536873"/>
              <a:gd name="connsiteY13" fmla="*/ 936337 h 991755"/>
              <a:gd name="connsiteX14" fmla="*/ 7536873 w 7536873"/>
              <a:gd name="connsiteY14" fmla="*/ 991755 h 991755"/>
              <a:gd name="connsiteX0" fmla="*/ 0 w 7536873"/>
              <a:gd name="connsiteY0" fmla="*/ 534555 h 991755"/>
              <a:gd name="connsiteX1" fmla="*/ 457200 w 7536873"/>
              <a:gd name="connsiteY1" fmla="*/ 368300 h 991755"/>
              <a:gd name="connsiteX2" fmla="*/ 764047 w 7536873"/>
              <a:gd name="connsiteY2" fmla="*/ 206143 h 991755"/>
              <a:gd name="connsiteX3" fmla="*/ 997527 w 7536873"/>
              <a:gd name="connsiteY3" fmla="*/ 77355 h 991755"/>
              <a:gd name="connsiteX4" fmla="*/ 1316182 w 7536873"/>
              <a:gd name="connsiteY4" fmla="*/ 8082 h 991755"/>
              <a:gd name="connsiteX5" fmla="*/ 1506290 w 7536873"/>
              <a:gd name="connsiteY5" fmla="*/ 6034 h 991755"/>
              <a:gd name="connsiteX6" fmla="*/ 1690254 w 7536873"/>
              <a:gd name="connsiteY6" fmla="*/ 49646 h 991755"/>
              <a:gd name="connsiteX7" fmla="*/ 2078182 w 7536873"/>
              <a:gd name="connsiteY7" fmla="*/ 215900 h 991755"/>
              <a:gd name="connsiteX8" fmla="*/ 2729345 w 7536873"/>
              <a:gd name="connsiteY8" fmla="*/ 465282 h 991755"/>
              <a:gd name="connsiteX9" fmla="*/ 3726873 w 7536873"/>
              <a:gd name="connsiteY9" fmla="*/ 669245 h 991755"/>
              <a:gd name="connsiteX10" fmla="*/ 4655127 w 7536873"/>
              <a:gd name="connsiteY10" fmla="*/ 797791 h 991755"/>
              <a:gd name="connsiteX11" fmla="*/ 5369902 w 7536873"/>
              <a:gd name="connsiteY11" fmla="*/ 823452 h 991755"/>
              <a:gd name="connsiteX12" fmla="*/ 6636327 w 7536873"/>
              <a:gd name="connsiteY12" fmla="*/ 880437 h 991755"/>
              <a:gd name="connsiteX13" fmla="*/ 7301345 w 7536873"/>
              <a:gd name="connsiteY13" fmla="*/ 936337 h 991755"/>
              <a:gd name="connsiteX14" fmla="*/ 7276648 w 7536873"/>
              <a:gd name="connsiteY14" fmla="*/ 867186 h 991755"/>
              <a:gd name="connsiteX15" fmla="*/ 7536873 w 7536873"/>
              <a:gd name="connsiteY15" fmla="*/ 991755 h 991755"/>
              <a:gd name="connsiteX0" fmla="*/ 0 w 7520970"/>
              <a:gd name="connsiteY0" fmla="*/ 534555 h 936426"/>
              <a:gd name="connsiteX1" fmla="*/ 457200 w 7520970"/>
              <a:gd name="connsiteY1" fmla="*/ 368300 h 936426"/>
              <a:gd name="connsiteX2" fmla="*/ 764047 w 7520970"/>
              <a:gd name="connsiteY2" fmla="*/ 206143 h 936426"/>
              <a:gd name="connsiteX3" fmla="*/ 997527 w 7520970"/>
              <a:gd name="connsiteY3" fmla="*/ 77355 h 936426"/>
              <a:gd name="connsiteX4" fmla="*/ 1316182 w 7520970"/>
              <a:gd name="connsiteY4" fmla="*/ 8082 h 936426"/>
              <a:gd name="connsiteX5" fmla="*/ 1506290 w 7520970"/>
              <a:gd name="connsiteY5" fmla="*/ 6034 h 936426"/>
              <a:gd name="connsiteX6" fmla="*/ 1690254 w 7520970"/>
              <a:gd name="connsiteY6" fmla="*/ 49646 h 936426"/>
              <a:gd name="connsiteX7" fmla="*/ 2078182 w 7520970"/>
              <a:gd name="connsiteY7" fmla="*/ 215900 h 936426"/>
              <a:gd name="connsiteX8" fmla="*/ 2729345 w 7520970"/>
              <a:gd name="connsiteY8" fmla="*/ 465282 h 936426"/>
              <a:gd name="connsiteX9" fmla="*/ 3726873 w 7520970"/>
              <a:gd name="connsiteY9" fmla="*/ 669245 h 936426"/>
              <a:gd name="connsiteX10" fmla="*/ 4655127 w 7520970"/>
              <a:gd name="connsiteY10" fmla="*/ 797791 h 936426"/>
              <a:gd name="connsiteX11" fmla="*/ 5369902 w 7520970"/>
              <a:gd name="connsiteY11" fmla="*/ 823452 h 936426"/>
              <a:gd name="connsiteX12" fmla="*/ 6636327 w 7520970"/>
              <a:gd name="connsiteY12" fmla="*/ 880437 h 936426"/>
              <a:gd name="connsiteX13" fmla="*/ 7301345 w 7520970"/>
              <a:gd name="connsiteY13" fmla="*/ 936337 h 936426"/>
              <a:gd name="connsiteX14" fmla="*/ 7276648 w 7520970"/>
              <a:gd name="connsiteY14" fmla="*/ 867186 h 936426"/>
              <a:gd name="connsiteX15" fmla="*/ 7520970 w 7520970"/>
              <a:gd name="connsiteY15" fmla="*/ 880437 h 936426"/>
              <a:gd name="connsiteX0" fmla="*/ 0 w 7520970"/>
              <a:gd name="connsiteY0" fmla="*/ 534555 h 880437"/>
              <a:gd name="connsiteX1" fmla="*/ 457200 w 7520970"/>
              <a:gd name="connsiteY1" fmla="*/ 368300 h 880437"/>
              <a:gd name="connsiteX2" fmla="*/ 764047 w 7520970"/>
              <a:gd name="connsiteY2" fmla="*/ 206143 h 880437"/>
              <a:gd name="connsiteX3" fmla="*/ 997527 w 7520970"/>
              <a:gd name="connsiteY3" fmla="*/ 77355 h 880437"/>
              <a:gd name="connsiteX4" fmla="*/ 1316182 w 7520970"/>
              <a:gd name="connsiteY4" fmla="*/ 8082 h 880437"/>
              <a:gd name="connsiteX5" fmla="*/ 1506290 w 7520970"/>
              <a:gd name="connsiteY5" fmla="*/ 6034 h 880437"/>
              <a:gd name="connsiteX6" fmla="*/ 1690254 w 7520970"/>
              <a:gd name="connsiteY6" fmla="*/ 49646 h 880437"/>
              <a:gd name="connsiteX7" fmla="*/ 2078182 w 7520970"/>
              <a:gd name="connsiteY7" fmla="*/ 215900 h 880437"/>
              <a:gd name="connsiteX8" fmla="*/ 2729345 w 7520970"/>
              <a:gd name="connsiteY8" fmla="*/ 465282 h 880437"/>
              <a:gd name="connsiteX9" fmla="*/ 3726873 w 7520970"/>
              <a:gd name="connsiteY9" fmla="*/ 669245 h 880437"/>
              <a:gd name="connsiteX10" fmla="*/ 4655127 w 7520970"/>
              <a:gd name="connsiteY10" fmla="*/ 797791 h 880437"/>
              <a:gd name="connsiteX11" fmla="*/ 5369902 w 7520970"/>
              <a:gd name="connsiteY11" fmla="*/ 823452 h 880437"/>
              <a:gd name="connsiteX12" fmla="*/ 6636327 w 7520970"/>
              <a:gd name="connsiteY12" fmla="*/ 880437 h 880437"/>
              <a:gd name="connsiteX13" fmla="*/ 7213880 w 7520970"/>
              <a:gd name="connsiteY13" fmla="*/ 864776 h 880437"/>
              <a:gd name="connsiteX14" fmla="*/ 7276648 w 7520970"/>
              <a:gd name="connsiteY14" fmla="*/ 867186 h 880437"/>
              <a:gd name="connsiteX15" fmla="*/ 7520970 w 7520970"/>
              <a:gd name="connsiteY15" fmla="*/ 880437 h 880437"/>
              <a:gd name="connsiteX0" fmla="*/ 0 w 7520970"/>
              <a:gd name="connsiteY0" fmla="*/ 534555 h 880437"/>
              <a:gd name="connsiteX1" fmla="*/ 457200 w 7520970"/>
              <a:gd name="connsiteY1" fmla="*/ 368300 h 880437"/>
              <a:gd name="connsiteX2" fmla="*/ 764047 w 7520970"/>
              <a:gd name="connsiteY2" fmla="*/ 206143 h 880437"/>
              <a:gd name="connsiteX3" fmla="*/ 997527 w 7520970"/>
              <a:gd name="connsiteY3" fmla="*/ 77355 h 880437"/>
              <a:gd name="connsiteX4" fmla="*/ 1316182 w 7520970"/>
              <a:gd name="connsiteY4" fmla="*/ 8082 h 880437"/>
              <a:gd name="connsiteX5" fmla="*/ 1506290 w 7520970"/>
              <a:gd name="connsiteY5" fmla="*/ 6034 h 880437"/>
              <a:gd name="connsiteX6" fmla="*/ 1690254 w 7520970"/>
              <a:gd name="connsiteY6" fmla="*/ 49646 h 880437"/>
              <a:gd name="connsiteX7" fmla="*/ 2078182 w 7520970"/>
              <a:gd name="connsiteY7" fmla="*/ 215900 h 880437"/>
              <a:gd name="connsiteX8" fmla="*/ 2729345 w 7520970"/>
              <a:gd name="connsiteY8" fmla="*/ 465282 h 880437"/>
              <a:gd name="connsiteX9" fmla="*/ 3726873 w 7520970"/>
              <a:gd name="connsiteY9" fmla="*/ 669245 h 880437"/>
              <a:gd name="connsiteX10" fmla="*/ 4655127 w 7520970"/>
              <a:gd name="connsiteY10" fmla="*/ 797791 h 880437"/>
              <a:gd name="connsiteX11" fmla="*/ 5369902 w 7520970"/>
              <a:gd name="connsiteY11" fmla="*/ 823452 h 880437"/>
              <a:gd name="connsiteX12" fmla="*/ 6636327 w 7520970"/>
              <a:gd name="connsiteY12" fmla="*/ 856583 h 880437"/>
              <a:gd name="connsiteX13" fmla="*/ 7213880 w 7520970"/>
              <a:gd name="connsiteY13" fmla="*/ 864776 h 880437"/>
              <a:gd name="connsiteX14" fmla="*/ 7276648 w 7520970"/>
              <a:gd name="connsiteY14" fmla="*/ 867186 h 880437"/>
              <a:gd name="connsiteX15" fmla="*/ 7520970 w 7520970"/>
              <a:gd name="connsiteY15" fmla="*/ 880437 h 880437"/>
              <a:gd name="connsiteX0" fmla="*/ 0 w 7520970"/>
              <a:gd name="connsiteY0" fmla="*/ 534555 h 880437"/>
              <a:gd name="connsiteX1" fmla="*/ 457200 w 7520970"/>
              <a:gd name="connsiteY1" fmla="*/ 368300 h 880437"/>
              <a:gd name="connsiteX2" fmla="*/ 764047 w 7520970"/>
              <a:gd name="connsiteY2" fmla="*/ 206143 h 880437"/>
              <a:gd name="connsiteX3" fmla="*/ 1069088 w 7520970"/>
              <a:gd name="connsiteY3" fmla="*/ 77355 h 880437"/>
              <a:gd name="connsiteX4" fmla="*/ 1316182 w 7520970"/>
              <a:gd name="connsiteY4" fmla="*/ 8082 h 880437"/>
              <a:gd name="connsiteX5" fmla="*/ 1506290 w 7520970"/>
              <a:gd name="connsiteY5" fmla="*/ 6034 h 880437"/>
              <a:gd name="connsiteX6" fmla="*/ 1690254 w 7520970"/>
              <a:gd name="connsiteY6" fmla="*/ 49646 h 880437"/>
              <a:gd name="connsiteX7" fmla="*/ 2078182 w 7520970"/>
              <a:gd name="connsiteY7" fmla="*/ 215900 h 880437"/>
              <a:gd name="connsiteX8" fmla="*/ 2729345 w 7520970"/>
              <a:gd name="connsiteY8" fmla="*/ 465282 h 880437"/>
              <a:gd name="connsiteX9" fmla="*/ 3726873 w 7520970"/>
              <a:gd name="connsiteY9" fmla="*/ 669245 h 880437"/>
              <a:gd name="connsiteX10" fmla="*/ 4655127 w 7520970"/>
              <a:gd name="connsiteY10" fmla="*/ 797791 h 880437"/>
              <a:gd name="connsiteX11" fmla="*/ 5369902 w 7520970"/>
              <a:gd name="connsiteY11" fmla="*/ 823452 h 880437"/>
              <a:gd name="connsiteX12" fmla="*/ 6636327 w 7520970"/>
              <a:gd name="connsiteY12" fmla="*/ 856583 h 880437"/>
              <a:gd name="connsiteX13" fmla="*/ 7213880 w 7520970"/>
              <a:gd name="connsiteY13" fmla="*/ 864776 h 880437"/>
              <a:gd name="connsiteX14" fmla="*/ 7276648 w 7520970"/>
              <a:gd name="connsiteY14" fmla="*/ 867186 h 880437"/>
              <a:gd name="connsiteX15" fmla="*/ 7520970 w 7520970"/>
              <a:gd name="connsiteY15" fmla="*/ 880437 h 880437"/>
              <a:gd name="connsiteX0" fmla="*/ 0 w 7520970"/>
              <a:gd name="connsiteY0" fmla="*/ 534555 h 880437"/>
              <a:gd name="connsiteX1" fmla="*/ 457200 w 7520970"/>
              <a:gd name="connsiteY1" fmla="*/ 344446 h 880437"/>
              <a:gd name="connsiteX2" fmla="*/ 764047 w 7520970"/>
              <a:gd name="connsiteY2" fmla="*/ 206143 h 880437"/>
              <a:gd name="connsiteX3" fmla="*/ 1069088 w 7520970"/>
              <a:gd name="connsiteY3" fmla="*/ 77355 h 880437"/>
              <a:gd name="connsiteX4" fmla="*/ 1316182 w 7520970"/>
              <a:gd name="connsiteY4" fmla="*/ 8082 h 880437"/>
              <a:gd name="connsiteX5" fmla="*/ 1506290 w 7520970"/>
              <a:gd name="connsiteY5" fmla="*/ 6034 h 880437"/>
              <a:gd name="connsiteX6" fmla="*/ 1690254 w 7520970"/>
              <a:gd name="connsiteY6" fmla="*/ 49646 h 880437"/>
              <a:gd name="connsiteX7" fmla="*/ 2078182 w 7520970"/>
              <a:gd name="connsiteY7" fmla="*/ 215900 h 880437"/>
              <a:gd name="connsiteX8" fmla="*/ 2729345 w 7520970"/>
              <a:gd name="connsiteY8" fmla="*/ 465282 h 880437"/>
              <a:gd name="connsiteX9" fmla="*/ 3726873 w 7520970"/>
              <a:gd name="connsiteY9" fmla="*/ 669245 h 880437"/>
              <a:gd name="connsiteX10" fmla="*/ 4655127 w 7520970"/>
              <a:gd name="connsiteY10" fmla="*/ 797791 h 880437"/>
              <a:gd name="connsiteX11" fmla="*/ 5369902 w 7520970"/>
              <a:gd name="connsiteY11" fmla="*/ 823452 h 880437"/>
              <a:gd name="connsiteX12" fmla="*/ 6636327 w 7520970"/>
              <a:gd name="connsiteY12" fmla="*/ 856583 h 880437"/>
              <a:gd name="connsiteX13" fmla="*/ 7213880 w 7520970"/>
              <a:gd name="connsiteY13" fmla="*/ 864776 h 880437"/>
              <a:gd name="connsiteX14" fmla="*/ 7276648 w 7520970"/>
              <a:gd name="connsiteY14" fmla="*/ 867186 h 880437"/>
              <a:gd name="connsiteX15" fmla="*/ 7520970 w 7520970"/>
              <a:gd name="connsiteY15" fmla="*/ 880437 h 88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0970" h="880437">
                <a:moveTo>
                  <a:pt x="0" y="534555"/>
                </a:moveTo>
                <a:cubicBezTo>
                  <a:pt x="166254" y="481445"/>
                  <a:pt x="329859" y="399181"/>
                  <a:pt x="457200" y="344446"/>
                </a:cubicBezTo>
                <a:cubicBezTo>
                  <a:pt x="584541" y="289711"/>
                  <a:pt x="662066" y="250658"/>
                  <a:pt x="764047" y="206143"/>
                </a:cubicBezTo>
                <a:cubicBezTo>
                  <a:pt x="866028" y="161628"/>
                  <a:pt x="977066" y="110365"/>
                  <a:pt x="1069088" y="77355"/>
                </a:cubicBezTo>
                <a:cubicBezTo>
                  <a:pt x="1161110" y="44345"/>
                  <a:pt x="1243315" y="19969"/>
                  <a:pt x="1316182" y="8082"/>
                </a:cubicBezTo>
                <a:cubicBezTo>
                  <a:pt x="1389049" y="-3805"/>
                  <a:pt x="1443945" y="-893"/>
                  <a:pt x="1506290" y="6034"/>
                </a:cubicBezTo>
                <a:cubicBezTo>
                  <a:pt x="1568635" y="12961"/>
                  <a:pt x="1594939" y="14668"/>
                  <a:pt x="1690254" y="49646"/>
                </a:cubicBezTo>
                <a:cubicBezTo>
                  <a:pt x="1785569" y="84624"/>
                  <a:pt x="1905000" y="146627"/>
                  <a:pt x="2078182" y="215900"/>
                </a:cubicBezTo>
                <a:cubicBezTo>
                  <a:pt x="2251364" y="285173"/>
                  <a:pt x="2454563" y="389725"/>
                  <a:pt x="2729345" y="465282"/>
                </a:cubicBezTo>
                <a:cubicBezTo>
                  <a:pt x="3004127" y="540840"/>
                  <a:pt x="3726873" y="669245"/>
                  <a:pt x="3726873" y="669245"/>
                </a:cubicBezTo>
                <a:cubicBezTo>
                  <a:pt x="4047837" y="724663"/>
                  <a:pt x="4381289" y="772090"/>
                  <a:pt x="4655127" y="797791"/>
                </a:cubicBezTo>
                <a:cubicBezTo>
                  <a:pt x="4928965" y="823492"/>
                  <a:pt x="5039702" y="813653"/>
                  <a:pt x="5369902" y="823452"/>
                </a:cubicBezTo>
                <a:lnTo>
                  <a:pt x="6636327" y="856583"/>
                </a:lnTo>
                <a:lnTo>
                  <a:pt x="7213880" y="864776"/>
                </a:lnTo>
                <a:cubicBezTo>
                  <a:pt x="7320600" y="866543"/>
                  <a:pt x="7237393" y="857950"/>
                  <a:pt x="7276648" y="867186"/>
                </a:cubicBezTo>
                <a:cubicBezTo>
                  <a:pt x="7315903" y="876422"/>
                  <a:pt x="7486876" y="870277"/>
                  <a:pt x="7520970" y="880437"/>
                </a:cubicBezTo>
              </a:path>
            </a:pathLst>
          </a:custGeom>
          <a:noFill/>
          <a:ln w="5715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191491" y="2047791"/>
            <a:ext cx="7592291" cy="2829895"/>
          </a:xfrm>
          <a:custGeom>
            <a:avLst/>
            <a:gdLst>
              <a:gd name="connsiteX0" fmla="*/ 0 w 7592291"/>
              <a:gd name="connsiteY0" fmla="*/ 2676607 h 2870894"/>
              <a:gd name="connsiteX1" fmla="*/ 678873 w 7592291"/>
              <a:gd name="connsiteY1" fmla="*/ 2718171 h 2870894"/>
              <a:gd name="connsiteX2" fmla="*/ 1233054 w 7592291"/>
              <a:gd name="connsiteY2" fmla="*/ 2787443 h 2870894"/>
              <a:gd name="connsiteX3" fmla="*/ 1620982 w 7592291"/>
              <a:gd name="connsiteY3" fmla="*/ 2815152 h 2870894"/>
              <a:gd name="connsiteX4" fmla="*/ 2036618 w 7592291"/>
              <a:gd name="connsiteY4" fmla="*/ 2870571 h 2870894"/>
              <a:gd name="connsiteX5" fmla="*/ 2867891 w 7592291"/>
              <a:gd name="connsiteY5" fmla="*/ 2787443 h 2870894"/>
              <a:gd name="connsiteX6" fmla="*/ 2951018 w 7592291"/>
              <a:gd name="connsiteY6" fmla="*/ 2759734 h 2870894"/>
              <a:gd name="connsiteX7" fmla="*/ 3422073 w 7592291"/>
              <a:gd name="connsiteY7" fmla="*/ 2496498 h 2870894"/>
              <a:gd name="connsiteX8" fmla="*/ 4378036 w 7592291"/>
              <a:gd name="connsiteY8" fmla="*/ 1900752 h 2870894"/>
              <a:gd name="connsiteX9" fmla="*/ 5070764 w 7592291"/>
              <a:gd name="connsiteY9" fmla="*/ 1332716 h 2870894"/>
              <a:gd name="connsiteX10" fmla="*/ 6012873 w 7592291"/>
              <a:gd name="connsiteY10" fmla="*/ 736971 h 2870894"/>
              <a:gd name="connsiteX11" fmla="*/ 6677891 w 7592291"/>
              <a:gd name="connsiteY11" fmla="*/ 362898 h 2870894"/>
              <a:gd name="connsiteX12" fmla="*/ 7329054 w 7592291"/>
              <a:gd name="connsiteY12" fmla="*/ 44243 h 2870894"/>
              <a:gd name="connsiteX13" fmla="*/ 7592291 w 7592291"/>
              <a:gd name="connsiteY13" fmla="*/ 2680 h 2870894"/>
              <a:gd name="connsiteX14" fmla="*/ 7592291 w 7592291"/>
              <a:gd name="connsiteY14" fmla="*/ 2680 h 2870894"/>
              <a:gd name="connsiteX0" fmla="*/ 0 w 7592291"/>
              <a:gd name="connsiteY0" fmla="*/ 2676607 h 2873262"/>
              <a:gd name="connsiteX1" fmla="*/ 678873 w 7592291"/>
              <a:gd name="connsiteY1" fmla="*/ 2718171 h 2873262"/>
              <a:gd name="connsiteX2" fmla="*/ 1233054 w 7592291"/>
              <a:gd name="connsiteY2" fmla="*/ 2787443 h 2873262"/>
              <a:gd name="connsiteX3" fmla="*/ 1628933 w 7592291"/>
              <a:gd name="connsiteY3" fmla="*/ 2846957 h 2873262"/>
              <a:gd name="connsiteX4" fmla="*/ 2036618 w 7592291"/>
              <a:gd name="connsiteY4" fmla="*/ 2870571 h 2873262"/>
              <a:gd name="connsiteX5" fmla="*/ 2867891 w 7592291"/>
              <a:gd name="connsiteY5" fmla="*/ 2787443 h 2873262"/>
              <a:gd name="connsiteX6" fmla="*/ 2951018 w 7592291"/>
              <a:gd name="connsiteY6" fmla="*/ 2759734 h 2873262"/>
              <a:gd name="connsiteX7" fmla="*/ 3422073 w 7592291"/>
              <a:gd name="connsiteY7" fmla="*/ 2496498 h 2873262"/>
              <a:gd name="connsiteX8" fmla="*/ 4378036 w 7592291"/>
              <a:gd name="connsiteY8" fmla="*/ 1900752 h 2873262"/>
              <a:gd name="connsiteX9" fmla="*/ 5070764 w 7592291"/>
              <a:gd name="connsiteY9" fmla="*/ 1332716 h 2873262"/>
              <a:gd name="connsiteX10" fmla="*/ 6012873 w 7592291"/>
              <a:gd name="connsiteY10" fmla="*/ 736971 h 2873262"/>
              <a:gd name="connsiteX11" fmla="*/ 6677891 w 7592291"/>
              <a:gd name="connsiteY11" fmla="*/ 362898 h 2873262"/>
              <a:gd name="connsiteX12" fmla="*/ 7329054 w 7592291"/>
              <a:gd name="connsiteY12" fmla="*/ 44243 h 2873262"/>
              <a:gd name="connsiteX13" fmla="*/ 7592291 w 7592291"/>
              <a:gd name="connsiteY13" fmla="*/ 2680 h 2873262"/>
              <a:gd name="connsiteX14" fmla="*/ 7592291 w 7592291"/>
              <a:gd name="connsiteY14" fmla="*/ 2680 h 2873262"/>
              <a:gd name="connsiteX0" fmla="*/ 0 w 7592291"/>
              <a:gd name="connsiteY0" fmla="*/ 2676607 h 2871451"/>
              <a:gd name="connsiteX1" fmla="*/ 678873 w 7592291"/>
              <a:gd name="connsiteY1" fmla="*/ 2718171 h 2871451"/>
              <a:gd name="connsiteX2" fmla="*/ 1233054 w 7592291"/>
              <a:gd name="connsiteY2" fmla="*/ 2787443 h 2871451"/>
              <a:gd name="connsiteX3" fmla="*/ 1628933 w 7592291"/>
              <a:gd name="connsiteY3" fmla="*/ 2846957 h 2871451"/>
              <a:gd name="connsiteX4" fmla="*/ 2036618 w 7592291"/>
              <a:gd name="connsiteY4" fmla="*/ 2870571 h 2871451"/>
              <a:gd name="connsiteX5" fmla="*/ 2645254 w 7592291"/>
              <a:gd name="connsiteY5" fmla="*/ 2819249 h 2871451"/>
              <a:gd name="connsiteX6" fmla="*/ 2951018 w 7592291"/>
              <a:gd name="connsiteY6" fmla="*/ 2759734 h 2871451"/>
              <a:gd name="connsiteX7" fmla="*/ 3422073 w 7592291"/>
              <a:gd name="connsiteY7" fmla="*/ 2496498 h 2871451"/>
              <a:gd name="connsiteX8" fmla="*/ 4378036 w 7592291"/>
              <a:gd name="connsiteY8" fmla="*/ 1900752 h 2871451"/>
              <a:gd name="connsiteX9" fmla="*/ 5070764 w 7592291"/>
              <a:gd name="connsiteY9" fmla="*/ 1332716 h 2871451"/>
              <a:gd name="connsiteX10" fmla="*/ 6012873 w 7592291"/>
              <a:gd name="connsiteY10" fmla="*/ 736971 h 2871451"/>
              <a:gd name="connsiteX11" fmla="*/ 6677891 w 7592291"/>
              <a:gd name="connsiteY11" fmla="*/ 362898 h 2871451"/>
              <a:gd name="connsiteX12" fmla="*/ 7329054 w 7592291"/>
              <a:gd name="connsiteY12" fmla="*/ 44243 h 2871451"/>
              <a:gd name="connsiteX13" fmla="*/ 7592291 w 7592291"/>
              <a:gd name="connsiteY13" fmla="*/ 2680 h 2871451"/>
              <a:gd name="connsiteX14" fmla="*/ 7592291 w 7592291"/>
              <a:gd name="connsiteY14" fmla="*/ 2680 h 2871451"/>
              <a:gd name="connsiteX0" fmla="*/ 0 w 7592291"/>
              <a:gd name="connsiteY0" fmla="*/ 2676607 h 2871451"/>
              <a:gd name="connsiteX1" fmla="*/ 678873 w 7592291"/>
              <a:gd name="connsiteY1" fmla="*/ 2718171 h 2871451"/>
              <a:gd name="connsiteX2" fmla="*/ 1233054 w 7592291"/>
              <a:gd name="connsiteY2" fmla="*/ 2787443 h 2871451"/>
              <a:gd name="connsiteX3" fmla="*/ 1628933 w 7592291"/>
              <a:gd name="connsiteY3" fmla="*/ 2846957 h 2871451"/>
              <a:gd name="connsiteX4" fmla="*/ 2036618 w 7592291"/>
              <a:gd name="connsiteY4" fmla="*/ 2870571 h 2871451"/>
              <a:gd name="connsiteX5" fmla="*/ 2645254 w 7592291"/>
              <a:gd name="connsiteY5" fmla="*/ 2819249 h 2871451"/>
              <a:gd name="connsiteX6" fmla="*/ 3054385 w 7592291"/>
              <a:gd name="connsiteY6" fmla="*/ 2712026 h 2871451"/>
              <a:gd name="connsiteX7" fmla="*/ 3422073 w 7592291"/>
              <a:gd name="connsiteY7" fmla="*/ 2496498 h 2871451"/>
              <a:gd name="connsiteX8" fmla="*/ 4378036 w 7592291"/>
              <a:gd name="connsiteY8" fmla="*/ 1900752 h 2871451"/>
              <a:gd name="connsiteX9" fmla="*/ 5070764 w 7592291"/>
              <a:gd name="connsiteY9" fmla="*/ 1332716 h 2871451"/>
              <a:gd name="connsiteX10" fmla="*/ 6012873 w 7592291"/>
              <a:gd name="connsiteY10" fmla="*/ 736971 h 2871451"/>
              <a:gd name="connsiteX11" fmla="*/ 6677891 w 7592291"/>
              <a:gd name="connsiteY11" fmla="*/ 362898 h 2871451"/>
              <a:gd name="connsiteX12" fmla="*/ 7329054 w 7592291"/>
              <a:gd name="connsiteY12" fmla="*/ 44243 h 2871451"/>
              <a:gd name="connsiteX13" fmla="*/ 7592291 w 7592291"/>
              <a:gd name="connsiteY13" fmla="*/ 2680 h 2871451"/>
              <a:gd name="connsiteX14" fmla="*/ 7592291 w 7592291"/>
              <a:gd name="connsiteY14" fmla="*/ 2680 h 2871451"/>
              <a:gd name="connsiteX0" fmla="*/ 0 w 7592291"/>
              <a:gd name="connsiteY0" fmla="*/ 2676607 h 2871451"/>
              <a:gd name="connsiteX1" fmla="*/ 678873 w 7592291"/>
              <a:gd name="connsiteY1" fmla="*/ 2718171 h 2871451"/>
              <a:gd name="connsiteX2" fmla="*/ 1233054 w 7592291"/>
              <a:gd name="connsiteY2" fmla="*/ 2787443 h 2871451"/>
              <a:gd name="connsiteX3" fmla="*/ 1628933 w 7592291"/>
              <a:gd name="connsiteY3" fmla="*/ 2846957 h 2871451"/>
              <a:gd name="connsiteX4" fmla="*/ 2036618 w 7592291"/>
              <a:gd name="connsiteY4" fmla="*/ 2870571 h 2871451"/>
              <a:gd name="connsiteX5" fmla="*/ 2645254 w 7592291"/>
              <a:gd name="connsiteY5" fmla="*/ 2819249 h 2871451"/>
              <a:gd name="connsiteX6" fmla="*/ 3054385 w 7592291"/>
              <a:gd name="connsiteY6" fmla="*/ 2712026 h 2871451"/>
              <a:gd name="connsiteX7" fmla="*/ 3422073 w 7592291"/>
              <a:gd name="connsiteY7" fmla="*/ 2496498 h 2871451"/>
              <a:gd name="connsiteX8" fmla="*/ 4346231 w 7592291"/>
              <a:gd name="connsiteY8" fmla="*/ 1900752 h 2871451"/>
              <a:gd name="connsiteX9" fmla="*/ 5070764 w 7592291"/>
              <a:gd name="connsiteY9" fmla="*/ 1332716 h 2871451"/>
              <a:gd name="connsiteX10" fmla="*/ 6012873 w 7592291"/>
              <a:gd name="connsiteY10" fmla="*/ 736971 h 2871451"/>
              <a:gd name="connsiteX11" fmla="*/ 6677891 w 7592291"/>
              <a:gd name="connsiteY11" fmla="*/ 362898 h 2871451"/>
              <a:gd name="connsiteX12" fmla="*/ 7329054 w 7592291"/>
              <a:gd name="connsiteY12" fmla="*/ 44243 h 2871451"/>
              <a:gd name="connsiteX13" fmla="*/ 7592291 w 7592291"/>
              <a:gd name="connsiteY13" fmla="*/ 2680 h 2871451"/>
              <a:gd name="connsiteX14" fmla="*/ 7592291 w 7592291"/>
              <a:gd name="connsiteY14" fmla="*/ 2680 h 2871451"/>
              <a:gd name="connsiteX0" fmla="*/ 0 w 7592291"/>
              <a:gd name="connsiteY0" fmla="*/ 2676607 h 2871451"/>
              <a:gd name="connsiteX1" fmla="*/ 678873 w 7592291"/>
              <a:gd name="connsiteY1" fmla="*/ 2718171 h 2871451"/>
              <a:gd name="connsiteX2" fmla="*/ 1233054 w 7592291"/>
              <a:gd name="connsiteY2" fmla="*/ 2787443 h 2871451"/>
              <a:gd name="connsiteX3" fmla="*/ 1628933 w 7592291"/>
              <a:gd name="connsiteY3" fmla="*/ 2846957 h 2871451"/>
              <a:gd name="connsiteX4" fmla="*/ 2036618 w 7592291"/>
              <a:gd name="connsiteY4" fmla="*/ 2870571 h 2871451"/>
              <a:gd name="connsiteX5" fmla="*/ 2645254 w 7592291"/>
              <a:gd name="connsiteY5" fmla="*/ 2819249 h 2871451"/>
              <a:gd name="connsiteX6" fmla="*/ 3054385 w 7592291"/>
              <a:gd name="connsiteY6" fmla="*/ 2712026 h 2871451"/>
              <a:gd name="connsiteX7" fmla="*/ 3422073 w 7592291"/>
              <a:gd name="connsiteY7" fmla="*/ 2496498 h 2871451"/>
              <a:gd name="connsiteX8" fmla="*/ 4346231 w 7592291"/>
              <a:gd name="connsiteY8" fmla="*/ 1900752 h 2871451"/>
              <a:gd name="connsiteX9" fmla="*/ 5118472 w 7592291"/>
              <a:gd name="connsiteY9" fmla="*/ 1348618 h 2871451"/>
              <a:gd name="connsiteX10" fmla="*/ 6012873 w 7592291"/>
              <a:gd name="connsiteY10" fmla="*/ 736971 h 2871451"/>
              <a:gd name="connsiteX11" fmla="*/ 6677891 w 7592291"/>
              <a:gd name="connsiteY11" fmla="*/ 362898 h 2871451"/>
              <a:gd name="connsiteX12" fmla="*/ 7329054 w 7592291"/>
              <a:gd name="connsiteY12" fmla="*/ 44243 h 2871451"/>
              <a:gd name="connsiteX13" fmla="*/ 7592291 w 7592291"/>
              <a:gd name="connsiteY13" fmla="*/ 2680 h 2871451"/>
              <a:gd name="connsiteX14" fmla="*/ 7592291 w 7592291"/>
              <a:gd name="connsiteY14" fmla="*/ 2680 h 2871451"/>
              <a:gd name="connsiteX0" fmla="*/ 0 w 7592291"/>
              <a:gd name="connsiteY0" fmla="*/ 2676607 h 2870584"/>
              <a:gd name="connsiteX1" fmla="*/ 678873 w 7592291"/>
              <a:gd name="connsiteY1" fmla="*/ 2718171 h 2870584"/>
              <a:gd name="connsiteX2" fmla="*/ 1233054 w 7592291"/>
              <a:gd name="connsiteY2" fmla="*/ 2787443 h 2870584"/>
              <a:gd name="connsiteX3" fmla="*/ 1660738 w 7592291"/>
              <a:gd name="connsiteY3" fmla="*/ 2815152 h 2870584"/>
              <a:gd name="connsiteX4" fmla="*/ 2036618 w 7592291"/>
              <a:gd name="connsiteY4" fmla="*/ 2870571 h 2870584"/>
              <a:gd name="connsiteX5" fmla="*/ 2645254 w 7592291"/>
              <a:gd name="connsiteY5" fmla="*/ 2819249 h 2870584"/>
              <a:gd name="connsiteX6" fmla="*/ 3054385 w 7592291"/>
              <a:gd name="connsiteY6" fmla="*/ 2712026 h 2870584"/>
              <a:gd name="connsiteX7" fmla="*/ 3422073 w 7592291"/>
              <a:gd name="connsiteY7" fmla="*/ 2496498 h 2870584"/>
              <a:gd name="connsiteX8" fmla="*/ 4346231 w 7592291"/>
              <a:gd name="connsiteY8" fmla="*/ 1900752 h 2870584"/>
              <a:gd name="connsiteX9" fmla="*/ 5118472 w 7592291"/>
              <a:gd name="connsiteY9" fmla="*/ 1348618 h 2870584"/>
              <a:gd name="connsiteX10" fmla="*/ 6012873 w 7592291"/>
              <a:gd name="connsiteY10" fmla="*/ 736971 h 2870584"/>
              <a:gd name="connsiteX11" fmla="*/ 6677891 w 7592291"/>
              <a:gd name="connsiteY11" fmla="*/ 362898 h 2870584"/>
              <a:gd name="connsiteX12" fmla="*/ 7329054 w 7592291"/>
              <a:gd name="connsiteY12" fmla="*/ 44243 h 2870584"/>
              <a:gd name="connsiteX13" fmla="*/ 7592291 w 7592291"/>
              <a:gd name="connsiteY13" fmla="*/ 2680 h 2870584"/>
              <a:gd name="connsiteX14" fmla="*/ 7592291 w 7592291"/>
              <a:gd name="connsiteY14" fmla="*/ 2680 h 2870584"/>
              <a:gd name="connsiteX0" fmla="*/ 0 w 7592291"/>
              <a:gd name="connsiteY0" fmla="*/ 2676607 h 2828701"/>
              <a:gd name="connsiteX1" fmla="*/ 678873 w 7592291"/>
              <a:gd name="connsiteY1" fmla="*/ 2718171 h 2828701"/>
              <a:gd name="connsiteX2" fmla="*/ 1233054 w 7592291"/>
              <a:gd name="connsiteY2" fmla="*/ 2787443 h 2828701"/>
              <a:gd name="connsiteX3" fmla="*/ 1660738 w 7592291"/>
              <a:gd name="connsiteY3" fmla="*/ 2815152 h 2828701"/>
              <a:gd name="connsiteX4" fmla="*/ 2147936 w 7592291"/>
              <a:gd name="connsiteY4" fmla="*/ 2822863 h 2828701"/>
              <a:gd name="connsiteX5" fmla="*/ 2645254 w 7592291"/>
              <a:gd name="connsiteY5" fmla="*/ 2819249 h 2828701"/>
              <a:gd name="connsiteX6" fmla="*/ 3054385 w 7592291"/>
              <a:gd name="connsiteY6" fmla="*/ 2712026 h 2828701"/>
              <a:gd name="connsiteX7" fmla="*/ 3422073 w 7592291"/>
              <a:gd name="connsiteY7" fmla="*/ 2496498 h 2828701"/>
              <a:gd name="connsiteX8" fmla="*/ 4346231 w 7592291"/>
              <a:gd name="connsiteY8" fmla="*/ 1900752 h 2828701"/>
              <a:gd name="connsiteX9" fmla="*/ 5118472 w 7592291"/>
              <a:gd name="connsiteY9" fmla="*/ 1348618 h 2828701"/>
              <a:gd name="connsiteX10" fmla="*/ 6012873 w 7592291"/>
              <a:gd name="connsiteY10" fmla="*/ 736971 h 2828701"/>
              <a:gd name="connsiteX11" fmla="*/ 6677891 w 7592291"/>
              <a:gd name="connsiteY11" fmla="*/ 362898 h 2828701"/>
              <a:gd name="connsiteX12" fmla="*/ 7329054 w 7592291"/>
              <a:gd name="connsiteY12" fmla="*/ 44243 h 2828701"/>
              <a:gd name="connsiteX13" fmla="*/ 7592291 w 7592291"/>
              <a:gd name="connsiteY13" fmla="*/ 2680 h 2828701"/>
              <a:gd name="connsiteX14" fmla="*/ 7592291 w 7592291"/>
              <a:gd name="connsiteY14" fmla="*/ 2680 h 2828701"/>
              <a:gd name="connsiteX0" fmla="*/ 0 w 7592291"/>
              <a:gd name="connsiteY0" fmla="*/ 2676607 h 2828701"/>
              <a:gd name="connsiteX1" fmla="*/ 678873 w 7592291"/>
              <a:gd name="connsiteY1" fmla="*/ 2718171 h 2828701"/>
              <a:gd name="connsiteX2" fmla="*/ 1233054 w 7592291"/>
              <a:gd name="connsiteY2" fmla="*/ 2763589 h 2828701"/>
              <a:gd name="connsiteX3" fmla="*/ 1660738 w 7592291"/>
              <a:gd name="connsiteY3" fmla="*/ 2815152 h 2828701"/>
              <a:gd name="connsiteX4" fmla="*/ 2147936 w 7592291"/>
              <a:gd name="connsiteY4" fmla="*/ 2822863 h 2828701"/>
              <a:gd name="connsiteX5" fmla="*/ 2645254 w 7592291"/>
              <a:gd name="connsiteY5" fmla="*/ 2819249 h 2828701"/>
              <a:gd name="connsiteX6" fmla="*/ 3054385 w 7592291"/>
              <a:gd name="connsiteY6" fmla="*/ 2712026 h 2828701"/>
              <a:gd name="connsiteX7" fmla="*/ 3422073 w 7592291"/>
              <a:gd name="connsiteY7" fmla="*/ 2496498 h 2828701"/>
              <a:gd name="connsiteX8" fmla="*/ 4346231 w 7592291"/>
              <a:gd name="connsiteY8" fmla="*/ 1900752 h 2828701"/>
              <a:gd name="connsiteX9" fmla="*/ 5118472 w 7592291"/>
              <a:gd name="connsiteY9" fmla="*/ 1348618 h 2828701"/>
              <a:gd name="connsiteX10" fmla="*/ 6012873 w 7592291"/>
              <a:gd name="connsiteY10" fmla="*/ 736971 h 2828701"/>
              <a:gd name="connsiteX11" fmla="*/ 6677891 w 7592291"/>
              <a:gd name="connsiteY11" fmla="*/ 362898 h 2828701"/>
              <a:gd name="connsiteX12" fmla="*/ 7329054 w 7592291"/>
              <a:gd name="connsiteY12" fmla="*/ 44243 h 2828701"/>
              <a:gd name="connsiteX13" fmla="*/ 7592291 w 7592291"/>
              <a:gd name="connsiteY13" fmla="*/ 2680 h 2828701"/>
              <a:gd name="connsiteX14" fmla="*/ 7592291 w 7592291"/>
              <a:gd name="connsiteY14" fmla="*/ 2680 h 2828701"/>
              <a:gd name="connsiteX0" fmla="*/ 0 w 7592291"/>
              <a:gd name="connsiteY0" fmla="*/ 2676607 h 2829895"/>
              <a:gd name="connsiteX1" fmla="*/ 678873 w 7592291"/>
              <a:gd name="connsiteY1" fmla="*/ 2718171 h 2829895"/>
              <a:gd name="connsiteX2" fmla="*/ 1233054 w 7592291"/>
              <a:gd name="connsiteY2" fmla="*/ 2763589 h 2829895"/>
              <a:gd name="connsiteX3" fmla="*/ 1660738 w 7592291"/>
              <a:gd name="connsiteY3" fmla="*/ 2791298 h 2829895"/>
              <a:gd name="connsiteX4" fmla="*/ 2147936 w 7592291"/>
              <a:gd name="connsiteY4" fmla="*/ 2822863 h 2829895"/>
              <a:gd name="connsiteX5" fmla="*/ 2645254 w 7592291"/>
              <a:gd name="connsiteY5" fmla="*/ 2819249 h 2829895"/>
              <a:gd name="connsiteX6" fmla="*/ 3054385 w 7592291"/>
              <a:gd name="connsiteY6" fmla="*/ 2712026 h 2829895"/>
              <a:gd name="connsiteX7" fmla="*/ 3422073 w 7592291"/>
              <a:gd name="connsiteY7" fmla="*/ 2496498 h 2829895"/>
              <a:gd name="connsiteX8" fmla="*/ 4346231 w 7592291"/>
              <a:gd name="connsiteY8" fmla="*/ 1900752 h 2829895"/>
              <a:gd name="connsiteX9" fmla="*/ 5118472 w 7592291"/>
              <a:gd name="connsiteY9" fmla="*/ 1348618 h 2829895"/>
              <a:gd name="connsiteX10" fmla="*/ 6012873 w 7592291"/>
              <a:gd name="connsiteY10" fmla="*/ 736971 h 2829895"/>
              <a:gd name="connsiteX11" fmla="*/ 6677891 w 7592291"/>
              <a:gd name="connsiteY11" fmla="*/ 362898 h 2829895"/>
              <a:gd name="connsiteX12" fmla="*/ 7329054 w 7592291"/>
              <a:gd name="connsiteY12" fmla="*/ 44243 h 2829895"/>
              <a:gd name="connsiteX13" fmla="*/ 7592291 w 7592291"/>
              <a:gd name="connsiteY13" fmla="*/ 2680 h 2829895"/>
              <a:gd name="connsiteX14" fmla="*/ 7592291 w 7592291"/>
              <a:gd name="connsiteY14" fmla="*/ 2680 h 282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92291" h="2829895">
                <a:moveTo>
                  <a:pt x="0" y="2676607"/>
                </a:moveTo>
                <a:cubicBezTo>
                  <a:pt x="236682" y="2688152"/>
                  <a:pt x="473364" y="2703674"/>
                  <a:pt x="678873" y="2718171"/>
                </a:cubicBezTo>
                <a:cubicBezTo>
                  <a:pt x="884382" y="2732668"/>
                  <a:pt x="1069410" y="2751401"/>
                  <a:pt x="1233054" y="2763589"/>
                </a:cubicBezTo>
                <a:lnTo>
                  <a:pt x="1660738" y="2791298"/>
                </a:lnTo>
                <a:cubicBezTo>
                  <a:pt x="1813218" y="2801177"/>
                  <a:pt x="1983850" y="2818205"/>
                  <a:pt x="2147936" y="2822863"/>
                </a:cubicBezTo>
                <a:cubicBezTo>
                  <a:pt x="2312022" y="2827521"/>
                  <a:pt x="2494179" y="2837722"/>
                  <a:pt x="2645254" y="2819249"/>
                </a:cubicBezTo>
                <a:cubicBezTo>
                  <a:pt x="2796329" y="2800776"/>
                  <a:pt x="2924915" y="2765818"/>
                  <a:pt x="3054385" y="2712026"/>
                </a:cubicBezTo>
                <a:cubicBezTo>
                  <a:pt x="3183855" y="2658234"/>
                  <a:pt x="3206765" y="2631710"/>
                  <a:pt x="3422073" y="2496498"/>
                </a:cubicBezTo>
                <a:cubicBezTo>
                  <a:pt x="3637381" y="2361286"/>
                  <a:pt x="4063498" y="2092065"/>
                  <a:pt x="4346231" y="1900752"/>
                </a:cubicBezTo>
                <a:cubicBezTo>
                  <a:pt x="4628964" y="1709439"/>
                  <a:pt x="4840698" y="1542581"/>
                  <a:pt x="5118472" y="1348618"/>
                </a:cubicBezTo>
                <a:cubicBezTo>
                  <a:pt x="5396246" y="1154655"/>
                  <a:pt x="5752970" y="901258"/>
                  <a:pt x="6012873" y="736971"/>
                </a:cubicBezTo>
                <a:cubicBezTo>
                  <a:pt x="6272776" y="572684"/>
                  <a:pt x="6458528" y="478353"/>
                  <a:pt x="6677891" y="362898"/>
                </a:cubicBezTo>
                <a:cubicBezTo>
                  <a:pt x="6897255" y="247443"/>
                  <a:pt x="7176654" y="104279"/>
                  <a:pt x="7329054" y="44243"/>
                </a:cubicBezTo>
                <a:cubicBezTo>
                  <a:pt x="7481454" y="-15793"/>
                  <a:pt x="7592291" y="2680"/>
                  <a:pt x="7592291" y="2680"/>
                </a:cubicBezTo>
                <a:lnTo>
                  <a:pt x="7592291" y="268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333525" y="3429869"/>
            <a:ext cx="396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Trebuchet MS" pitchFamily="34" charset="0"/>
              </a:rPr>
              <a:t>COSTS, RISKS, EFFORT, AND GENERAL UNPLEASANTNESS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6301422"/>
            <a:ext cx="27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Trebuchet MS" pitchFamily="34" charset="0"/>
              </a:rPr>
              <a:t>TIME, 21</a:t>
            </a:r>
            <a:r>
              <a:rPr lang="en-GB" baseline="30000" dirty="0">
                <a:solidFill>
                  <a:prstClr val="black"/>
                </a:solidFill>
                <a:latin typeface="Trebuchet MS" pitchFamily="34" charset="0"/>
              </a:rPr>
              <a:t>ST</a:t>
            </a:r>
            <a:r>
              <a:rPr lang="en-GB" dirty="0">
                <a:solidFill>
                  <a:prstClr val="black"/>
                </a:solidFill>
                <a:latin typeface="Trebuchet MS" pitchFamily="34" charset="0"/>
              </a:rPr>
              <a:t> CENTURY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672" y="2795444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  <a:latin typeface="Trebuchet MS" pitchFamily="34" charset="0"/>
              </a:rPr>
              <a:t>Applying necessary adjustments and living with some limitations maintains as much as possible of the status quo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8478" y="1733907"/>
            <a:ext cx="2825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  <a:latin typeface="Trebuchet MS" pitchFamily="34" charset="0"/>
              </a:rPr>
              <a:t>Insistence on maintaining the status quo eventually destroys it</a:t>
            </a:r>
          </a:p>
        </p:txBody>
      </p:sp>
    </p:spTree>
    <p:extLst>
      <p:ext uri="{BB962C8B-B14F-4D97-AF65-F5344CB8AC3E}">
        <p14:creationId xmlns:p14="http://schemas.microsoft.com/office/powerpoint/2010/main" val="7774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025" name="Picture 1" descr="Mittera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/>
          <a:stretch/>
        </p:blipFill>
        <p:spPr bwMode="auto">
          <a:xfrm>
            <a:off x="1907704" y="201810"/>
            <a:ext cx="4824535" cy="6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3106688" cy="1143000"/>
          </a:xfrm>
        </p:spPr>
        <p:txBody>
          <a:bodyPr>
            <a:noAutofit/>
          </a:bodyPr>
          <a:lstStyle/>
          <a:p>
            <a:pPr fontAlgn="base"/>
            <a:r>
              <a:rPr lang="en-GB" sz="2000" dirty="0" err="1"/>
              <a:t>Proc</a:t>
            </a:r>
            <a:r>
              <a:rPr lang="en-GB" sz="2000" dirty="0"/>
              <a:t> </a:t>
            </a:r>
            <a:r>
              <a:rPr lang="en-GB" sz="2000" dirty="0" err="1"/>
              <a:t>Natl</a:t>
            </a:r>
            <a:r>
              <a:rPr lang="en-GB" sz="2000" dirty="0"/>
              <a:t> </a:t>
            </a:r>
            <a:r>
              <a:rPr lang="en-GB" sz="2000" dirty="0" err="1"/>
              <a:t>Acad</a:t>
            </a:r>
            <a:r>
              <a:rPr lang="en-GB" sz="2000" dirty="0"/>
              <a:t> </a:t>
            </a:r>
            <a:r>
              <a:rPr lang="en-GB" sz="2000" dirty="0" err="1"/>
              <a:t>Sci</a:t>
            </a:r>
            <a:r>
              <a:rPr lang="en-GB" sz="2000" dirty="0"/>
              <a:t> U S A. 2009 September 29; 106(39): 16539–16540.</a:t>
            </a:r>
            <a:br>
              <a:rPr lang="en-GB" sz="2000" dirty="0"/>
            </a:br>
            <a:r>
              <a:rPr lang="en-GB" sz="2000" dirty="0"/>
              <a:t>Published online 2009 September 22. </a:t>
            </a:r>
            <a:r>
              <a:rPr lang="en-GB" sz="2000" dirty="0" err="1"/>
              <a:t>doi</a:t>
            </a:r>
            <a:r>
              <a:rPr lang="en-GB" sz="2000" dirty="0"/>
              <a:t>:  </a:t>
            </a:r>
            <a:r>
              <a:rPr lang="en-GB" sz="2000" dirty="0">
                <a:hlinkClick r:id="rId2"/>
              </a:rPr>
              <a:t>10.1073/pnas.0908197106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PMCID: PMC2757854</a:t>
            </a:r>
            <a:br>
              <a:rPr lang="en-GB" sz="2000" dirty="0"/>
            </a:br>
            <a:r>
              <a:rPr lang="en-GB" sz="2000" b="1" dirty="0"/>
              <a:t>Constraining future greenhouse gas emissions by a cumulative target</a:t>
            </a:r>
            <a:br>
              <a:rPr lang="en-GB" sz="2000" b="1" dirty="0"/>
            </a:br>
            <a:r>
              <a:rPr lang="en-GB" sz="2000" dirty="0">
                <a:hlinkClick r:id="rId3"/>
              </a:rPr>
              <a:t>Matthew H. England</a:t>
            </a:r>
            <a:r>
              <a:rPr lang="en-GB" sz="2000" dirty="0"/>
              <a:t>,</a:t>
            </a:r>
            <a:r>
              <a:rPr lang="en-GB" sz="2000" baseline="30000" dirty="0"/>
              <a:t>1</a:t>
            </a:r>
            <a:r>
              <a:rPr lang="en-GB" sz="2000" dirty="0"/>
              <a:t> </a:t>
            </a:r>
            <a:r>
              <a:rPr lang="en-GB" sz="2000" dirty="0">
                <a:hlinkClick r:id="rId4"/>
              </a:rPr>
              <a:t>Alexander </a:t>
            </a:r>
            <a:r>
              <a:rPr lang="en-GB" sz="2000" dirty="0" err="1">
                <a:hlinkClick r:id="rId4"/>
              </a:rPr>
              <a:t>Sen</a:t>
            </a:r>
            <a:r>
              <a:rPr lang="en-GB" sz="2000" dirty="0">
                <a:hlinkClick r:id="rId4"/>
              </a:rPr>
              <a:t> Gupta</a:t>
            </a:r>
            <a:r>
              <a:rPr lang="en-GB" sz="2000" dirty="0"/>
              <a:t>, and </a:t>
            </a:r>
            <a:r>
              <a:rPr lang="en-GB" sz="2000" dirty="0">
                <a:hlinkClick r:id="rId5"/>
              </a:rPr>
              <a:t>Andrew J. Pitman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1026" name="Picture 2" descr="An external file that holds a picture, illustration, etc.&#10;Object name is zpq9990999070001.jpg Object name is zpq9990999070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025"/>
            <a:ext cx="4536504" cy="65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2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RECENT DEVIATION FROM ATTRACTOR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5" descr="File:Recent Sea Level Ris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2588"/>
            <a:ext cx="7129463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7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KEELING CURVE</a:t>
            </a:r>
          </a:p>
        </p:txBody>
      </p:sp>
      <p:pic>
        <p:nvPicPr>
          <p:cNvPr id="8195" name="Picture 5" descr="File:Mauna Loa Carbon Dioxide-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5435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File:CO2 increase rat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81075"/>
            <a:ext cx="3492500" cy="3036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9" descr="File:Global Carbon Emission by Type to Y2004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4076700"/>
            <a:ext cx="300355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4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GOOD BACKGROUND PAIR</a:t>
            </a:r>
          </a:p>
        </p:txBody>
      </p:sp>
      <p:pic>
        <p:nvPicPr>
          <p:cNvPr id="9219" name="Picture 5" descr="Carbon_History_and_Flux_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00200"/>
            <a:ext cx="42195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5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20464" r="3125" b="9636"/>
          <a:stretch>
            <a:fillRect/>
          </a:stretch>
        </p:blipFill>
        <p:spPr bwMode="auto">
          <a:xfrm>
            <a:off x="0" y="947738"/>
            <a:ext cx="9144000" cy="543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303852"/>
              </p:ext>
            </p:extLst>
          </p:nvPr>
        </p:nvGraphicFramePr>
        <p:xfrm>
          <a:off x="631825" y="593725"/>
          <a:ext cx="8461375" cy="621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AutoShape 3"/>
          <p:cNvSpPr>
            <a:spLocks/>
          </p:cNvSpPr>
          <p:nvPr/>
        </p:nvSpPr>
        <p:spPr bwMode="auto">
          <a:xfrm rot="16200000" flipH="1">
            <a:off x="3959226" y="1233487"/>
            <a:ext cx="252412" cy="1331913"/>
          </a:xfrm>
          <a:prstGeom prst="leftBrace">
            <a:avLst>
              <a:gd name="adj1" fmla="val 439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Trebuchet MS" pitchFamily="34" charset="0"/>
            </a:endParaRPr>
          </a:p>
        </p:txBody>
      </p:sp>
      <p:sp>
        <p:nvSpPr>
          <p:cNvPr id="24580" name="AutoShape 4"/>
          <p:cNvSpPr>
            <a:spLocks/>
          </p:cNvSpPr>
          <p:nvPr/>
        </p:nvSpPr>
        <p:spPr bwMode="auto">
          <a:xfrm rot="16200000" flipH="1">
            <a:off x="7740651" y="1341437"/>
            <a:ext cx="360362" cy="1655763"/>
          </a:xfrm>
          <a:prstGeom prst="leftBrace">
            <a:avLst>
              <a:gd name="adj1" fmla="val 382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Trebuchet MS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987675" y="126841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Trebuchet MS" pitchFamily="34" charset="0"/>
              </a:rPr>
              <a:t>‘FIRST WAVE’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164388" y="1073150"/>
            <a:ext cx="14398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Trebuchet MS" pitchFamily="34" charset="0"/>
              </a:rPr>
              <a:t>CLIMATE CHANGE ERA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35825" y="2492375"/>
            <a:ext cx="1152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>
                <a:latin typeface="Trebuchet MS" pitchFamily="34" charset="0"/>
              </a:rPr>
              <a:t>LINEAR MODELS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092950" y="4221163"/>
            <a:ext cx="16557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latin typeface="Trebuchet MS" pitchFamily="34" charset="0"/>
              </a:rPr>
              <a:t>RISK-OF-FEEDBACK </a:t>
            </a:r>
            <a:r>
              <a:rPr lang="en-GB" sz="1400" dirty="0">
                <a:latin typeface="Trebuchet MS" pitchFamily="34" charset="0"/>
              </a:rPr>
              <a:t>MODELS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484438" y="4786313"/>
            <a:ext cx="18716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>
                <a:latin typeface="Trebuchet MS" pitchFamily="34" charset="0"/>
              </a:rPr>
              <a:t>ERA OF ‘PRECAUTIONARY PESSIMISM’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146675" y="1739900"/>
            <a:ext cx="16573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>
                <a:latin typeface="Trebuchet MS" pitchFamily="34" charset="0"/>
              </a:rPr>
              <a:t>ERA OF EVIDENCE-BASED REASSESSMENT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579" y="-41214"/>
            <a:ext cx="7725295" cy="1143000"/>
          </a:xfrm>
        </p:spPr>
        <p:txBody>
          <a:bodyPr>
            <a:noAutofit/>
          </a:bodyPr>
          <a:lstStyle/>
          <a:p>
            <a:r>
              <a:rPr lang="en-GB" sz="2000" dirty="0" smtClean="0"/>
              <a:t>MY PERSONAL IMPRESSION OF ‘URGENCY’ – PROBABLY REPRESENTATIVE OF THE WIDER ENVIRONMENTAL MOVEMENT</a:t>
            </a:r>
            <a:endParaRPr lang="en-GB" sz="20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197126" y="5516563"/>
            <a:ext cx="17673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latin typeface="Trebuchet MS" pitchFamily="34" charset="0"/>
              </a:rPr>
              <a:t>MORE ‘PRECAUTIONARY PESSIMISM’</a:t>
            </a:r>
            <a:endParaRPr lang="en-GB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  <p:bldP spid="24581" grpId="0"/>
      <p:bldP spid="24582" grpId="0"/>
      <p:bldP spid="24583" grpId="0"/>
      <p:bldP spid="24584" grpId="0"/>
      <p:bldP spid="24585" grpId="0"/>
      <p:bldP spid="24586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Many People Can the World Support?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US" sz="2800" dirty="0"/>
              <a:t>John Heaver </a:t>
            </a:r>
            <a:r>
              <a:rPr lang="en-US" sz="2800" dirty="0" err="1"/>
              <a:t>Fremlin</a:t>
            </a:r>
            <a:r>
              <a:rPr lang="en-US" sz="2800" dirty="0"/>
              <a:t> (1913-95)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US" sz="2800" dirty="0"/>
              <a:t>New Scientist, No. 415, 285-287, 1964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453706"/>
              </p:ext>
            </p:extLst>
          </p:nvPr>
        </p:nvGraphicFramePr>
        <p:xfrm>
          <a:off x="539552" y="2276872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Years from ‘now’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Doublings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Population, billions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15,000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1,000,000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12,000,000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9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97768"/>
            <a:ext cx="8229600" cy="1143000"/>
          </a:xfrm>
        </p:spPr>
        <p:txBody>
          <a:bodyPr/>
          <a:lstStyle/>
          <a:p>
            <a:r>
              <a:rPr lang="en-GB" dirty="0" smtClean="0"/>
              <a:t>NOT BACTERIA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6779096" cy="518457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did not come to an end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growth rate slowed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Green Revolution saw off the shade of Malthus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Minerals did not run out, and were fairly easily substituted. New materials appeared regularly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ministries, agencies and regulations appeared everywhere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air, rivers, workplaces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conservation, protected areas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CFCs and the ozone hole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8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116013" y="1844675"/>
            <a:ext cx="0" cy="410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042988" y="5876925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364" name="Arc 4"/>
          <p:cNvSpPr>
            <a:spLocks/>
          </p:cNvSpPr>
          <p:nvPr/>
        </p:nvSpPr>
        <p:spPr bwMode="auto">
          <a:xfrm rot="21011324" flipV="1">
            <a:off x="1116013" y="5084763"/>
            <a:ext cx="2138362" cy="431800"/>
          </a:xfrm>
          <a:custGeom>
            <a:avLst/>
            <a:gdLst>
              <a:gd name="T0" fmla="*/ 0 w 23767"/>
              <a:gd name="T1" fmla="*/ 9795 h 21600"/>
              <a:gd name="T2" fmla="*/ 2138362 w 23767"/>
              <a:gd name="T3" fmla="*/ 233672 h 21600"/>
              <a:gd name="T4" fmla="*/ 411621 w 23767"/>
              <a:gd name="T5" fmla="*/ 431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767" h="21600" fill="none" extrusionOk="0">
                <a:moveTo>
                  <a:pt x="0" y="490"/>
                </a:moveTo>
                <a:cubicBezTo>
                  <a:pt x="1503" y="164"/>
                  <a:pt x="3036" y="-1"/>
                  <a:pt x="4575" y="0"/>
                </a:cubicBezTo>
                <a:cubicBezTo>
                  <a:pt x="12655" y="0"/>
                  <a:pt x="20059" y="4509"/>
                  <a:pt x="23766" y="11689"/>
                </a:cubicBezTo>
              </a:path>
              <a:path w="23767" h="21600" stroke="0" extrusionOk="0">
                <a:moveTo>
                  <a:pt x="0" y="490"/>
                </a:moveTo>
                <a:cubicBezTo>
                  <a:pt x="1503" y="164"/>
                  <a:pt x="3036" y="-1"/>
                  <a:pt x="4575" y="0"/>
                </a:cubicBezTo>
                <a:cubicBezTo>
                  <a:pt x="12655" y="0"/>
                  <a:pt x="20059" y="4509"/>
                  <a:pt x="23766" y="11689"/>
                </a:cubicBezTo>
                <a:lnTo>
                  <a:pt x="4575" y="21600"/>
                </a:lnTo>
                <a:lnTo>
                  <a:pt x="0" y="49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365" name="Arc 5"/>
          <p:cNvSpPr>
            <a:spLocks/>
          </p:cNvSpPr>
          <p:nvPr/>
        </p:nvSpPr>
        <p:spPr bwMode="auto">
          <a:xfrm rot="8833828" flipH="1" flipV="1">
            <a:off x="3421063" y="4610100"/>
            <a:ext cx="1495425" cy="1008063"/>
          </a:xfrm>
          <a:custGeom>
            <a:avLst/>
            <a:gdLst>
              <a:gd name="T0" fmla="*/ 0 w 18693"/>
              <a:gd name="T1" fmla="*/ 0 h 21600"/>
              <a:gd name="T2" fmla="*/ 1495425 w 18693"/>
              <a:gd name="T3" fmla="*/ 503005 h 21600"/>
              <a:gd name="T4" fmla="*/ 0 w 18693"/>
              <a:gd name="T5" fmla="*/ 10080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693" h="21600" fill="none" extrusionOk="0">
                <a:moveTo>
                  <a:pt x="-1" y="0"/>
                </a:moveTo>
                <a:cubicBezTo>
                  <a:pt x="7707" y="0"/>
                  <a:pt x="14831" y="4107"/>
                  <a:pt x="18693" y="10777"/>
                </a:cubicBezTo>
              </a:path>
              <a:path w="18693" h="21600" stroke="0" extrusionOk="0">
                <a:moveTo>
                  <a:pt x="-1" y="0"/>
                </a:moveTo>
                <a:cubicBezTo>
                  <a:pt x="7707" y="0"/>
                  <a:pt x="14831" y="4107"/>
                  <a:pt x="18693" y="1077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35150" y="602138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20th century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643438" y="58054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011863" y="6021388"/>
            <a:ext cx="2881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21</a:t>
            </a:r>
            <a:r>
              <a:rPr lang="en-GB" baseline="30000">
                <a:solidFill>
                  <a:srgbClr val="000000"/>
                </a:solidFill>
              </a:rPr>
              <a:t>st</a:t>
            </a:r>
            <a:r>
              <a:rPr lang="en-GB">
                <a:solidFill>
                  <a:srgbClr val="000000"/>
                </a:solidFill>
              </a:rPr>
              <a:t> century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8101013" y="58054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11" name="Text Box 19"/>
          <p:cNvSpPr txBox="1">
            <a:spLocks noChangeArrowheads="1"/>
          </p:cNvSpPr>
          <p:nvPr/>
        </p:nvSpPr>
        <p:spPr bwMode="auto">
          <a:xfrm>
            <a:off x="1706563" y="38512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6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THE REVISIONIST VIEW</a:t>
            </a:r>
            <a:br>
              <a:rPr lang="en-GB" sz="2800" dirty="0" smtClean="0"/>
            </a:br>
            <a:r>
              <a:rPr lang="en-GB" sz="2800" dirty="0" smtClean="0"/>
              <a:t>Smooth transition is possible</a:t>
            </a:r>
          </a:p>
        </p:txBody>
      </p:sp>
      <p:sp>
        <p:nvSpPr>
          <p:cNvPr id="4117" name="Text Box 27"/>
          <p:cNvSpPr txBox="1">
            <a:spLocks noChangeArrowheads="1"/>
          </p:cNvSpPr>
          <p:nvPr/>
        </p:nvSpPr>
        <p:spPr bwMode="auto">
          <a:xfrm rot="-5400000">
            <a:off x="-1794669" y="3531672"/>
            <a:ext cx="4752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“Aggregated environmental impacts”, </a:t>
            </a:r>
          </a:p>
        </p:txBody>
      </p:sp>
      <p:sp>
        <p:nvSpPr>
          <p:cNvPr id="15389" name="Arc 29"/>
          <p:cNvSpPr>
            <a:spLocks/>
          </p:cNvSpPr>
          <p:nvPr/>
        </p:nvSpPr>
        <p:spPr bwMode="auto">
          <a:xfrm rot="8690215" flipH="1">
            <a:off x="2936875" y="4105275"/>
            <a:ext cx="1841500" cy="487363"/>
          </a:xfrm>
          <a:custGeom>
            <a:avLst/>
            <a:gdLst>
              <a:gd name="T0" fmla="*/ 0 w 21085"/>
              <a:gd name="T1" fmla="*/ 0 h 21600"/>
              <a:gd name="T2" fmla="*/ 1841500 w 21085"/>
              <a:gd name="T3" fmla="*/ 381565 h 21600"/>
              <a:gd name="T4" fmla="*/ 0 w 21085"/>
              <a:gd name="T5" fmla="*/ 4873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085" h="21600" fill="none" extrusionOk="0">
                <a:moveTo>
                  <a:pt x="-1" y="0"/>
                </a:moveTo>
                <a:cubicBezTo>
                  <a:pt x="10122" y="0"/>
                  <a:pt x="18887" y="7029"/>
                  <a:pt x="21084" y="16911"/>
                </a:cubicBezTo>
              </a:path>
              <a:path w="21085" h="21600" stroke="0" extrusionOk="0">
                <a:moveTo>
                  <a:pt x="-1" y="0"/>
                </a:moveTo>
                <a:cubicBezTo>
                  <a:pt x="10122" y="0"/>
                  <a:pt x="18887" y="7029"/>
                  <a:pt x="21084" y="1691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21" name="Rectangle 32"/>
          <p:cNvSpPr>
            <a:spLocks noChangeArrowheads="1"/>
          </p:cNvSpPr>
          <p:nvPr/>
        </p:nvSpPr>
        <p:spPr bwMode="auto">
          <a:xfrm>
            <a:off x="8459788" y="5445125"/>
            <a:ext cx="53975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Arc 6"/>
          <p:cNvSpPr>
            <a:spLocks/>
          </p:cNvSpPr>
          <p:nvPr/>
        </p:nvSpPr>
        <p:spPr bwMode="auto">
          <a:xfrm rot="993867" flipV="1">
            <a:off x="4795838" y="4989443"/>
            <a:ext cx="3960812" cy="288925"/>
          </a:xfrm>
          <a:custGeom>
            <a:avLst/>
            <a:gdLst>
              <a:gd name="T0" fmla="*/ 0 w 21600"/>
              <a:gd name="T1" fmla="*/ 0 h 21600"/>
              <a:gd name="T2" fmla="*/ 3960812 w 21600"/>
              <a:gd name="T3" fmla="*/ 288925 h 21600"/>
              <a:gd name="T4" fmla="*/ 0 w 21600"/>
              <a:gd name="T5" fmla="*/ 2889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33CC3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2" name="Arc 12"/>
          <p:cNvSpPr>
            <a:spLocks/>
          </p:cNvSpPr>
          <p:nvPr/>
        </p:nvSpPr>
        <p:spPr bwMode="auto">
          <a:xfrm rot="21144150" flipV="1">
            <a:off x="1116013" y="5013325"/>
            <a:ext cx="3698875" cy="576263"/>
          </a:xfrm>
          <a:custGeom>
            <a:avLst/>
            <a:gdLst>
              <a:gd name="T0" fmla="*/ 0 w 21339"/>
              <a:gd name="T1" fmla="*/ 0 h 21600"/>
              <a:gd name="T2" fmla="*/ 3698875 w 21339"/>
              <a:gd name="T3" fmla="*/ 487022 h 21600"/>
              <a:gd name="T4" fmla="*/ 0 w 21339"/>
              <a:gd name="T5" fmla="*/ 5762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39" h="21600" fill="none" extrusionOk="0">
                <a:moveTo>
                  <a:pt x="-1" y="0"/>
                </a:moveTo>
                <a:cubicBezTo>
                  <a:pt x="10637" y="0"/>
                  <a:pt x="19691" y="7745"/>
                  <a:pt x="21339" y="18254"/>
                </a:cubicBezTo>
              </a:path>
              <a:path w="21339" h="21600" stroke="0" extrusionOk="0">
                <a:moveTo>
                  <a:pt x="-1" y="0"/>
                </a:moveTo>
                <a:cubicBezTo>
                  <a:pt x="10637" y="0"/>
                  <a:pt x="19691" y="7745"/>
                  <a:pt x="21339" y="1825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4859338" y="2492375"/>
            <a:ext cx="4175125" cy="2892425"/>
            <a:chOff x="3061" y="1570"/>
            <a:chExt cx="2630" cy="1822"/>
          </a:xfrm>
        </p:grpSpPr>
        <p:sp>
          <p:nvSpPr>
            <p:cNvPr id="34" name="Arc 13"/>
            <p:cNvSpPr>
              <a:spLocks/>
            </p:cNvSpPr>
            <p:nvPr/>
          </p:nvSpPr>
          <p:spPr bwMode="auto">
            <a:xfrm rot="6713103" flipH="1" flipV="1">
              <a:off x="3079" y="1913"/>
              <a:ext cx="1486" cy="800"/>
            </a:xfrm>
            <a:custGeom>
              <a:avLst/>
              <a:gdLst>
                <a:gd name="T0" fmla="*/ 95 w 21600"/>
                <a:gd name="T1" fmla="*/ 0 h 25394"/>
                <a:gd name="T2" fmla="*/ 1462 w 21600"/>
                <a:gd name="T3" fmla="*/ 800 h 25394"/>
                <a:gd name="T4" fmla="*/ 0 w 21600"/>
                <a:gd name="T5" fmla="*/ 679 h 253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5394" fill="none" extrusionOk="0">
                  <a:moveTo>
                    <a:pt x="1375" y="-1"/>
                  </a:moveTo>
                  <a:cubicBezTo>
                    <a:pt x="12747" y="725"/>
                    <a:pt x="21600" y="10160"/>
                    <a:pt x="21600" y="21556"/>
                  </a:cubicBezTo>
                  <a:cubicBezTo>
                    <a:pt x="21600" y="22843"/>
                    <a:pt x="21484" y="24127"/>
                    <a:pt x="21256" y="25394"/>
                  </a:cubicBezTo>
                </a:path>
                <a:path w="21600" h="25394" stroke="0" extrusionOk="0">
                  <a:moveTo>
                    <a:pt x="1375" y="-1"/>
                  </a:moveTo>
                  <a:cubicBezTo>
                    <a:pt x="12747" y="725"/>
                    <a:pt x="21600" y="10160"/>
                    <a:pt x="21600" y="21556"/>
                  </a:cubicBezTo>
                  <a:cubicBezTo>
                    <a:pt x="21600" y="22843"/>
                    <a:pt x="21484" y="24127"/>
                    <a:pt x="21256" y="25394"/>
                  </a:cubicBezTo>
                  <a:lnTo>
                    <a:pt x="0" y="21556"/>
                  </a:lnTo>
                  <a:lnTo>
                    <a:pt x="1375" y="-1"/>
                  </a:lnTo>
                  <a:close/>
                </a:path>
              </a:pathLst>
            </a:custGeom>
            <a:noFill/>
            <a:ln w="57150">
              <a:solidFill>
                <a:srgbClr val="9900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" name="Arc 14"/>
            <p:cNvSpPr>
              <a:spLocks/>
            </p:cNvSpPr>
            <p:nvPr/>
          </p:nvSpPr>
          <p:spPr bwMode="auto">
            <a:xfrm rot="18717739" flipV="1">
              <a:off x="2925" y="2840"/>
              <a:ext cx="363" cy="91"/>
            </a:xfrm>
            <a:custGeom>
              <a:avLst/>
              <a:gdLst>
                <a:gd name="T0" fmla="*/ 0 w 19614"/>
                <a:gd name="T1" fmla="*/ 0 h 21600"/>
                <a:gd name="T2" fmla="*/ 363 w 19614"/>
                <a:gd name="T3" fmla="*/ 53 h 21600"/>
                <a:gd name="T4" fmla="*/ 0 w 19614"/>
                <a:gd name="T5" fmla="*/ 9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14" h="21600" fill="none" extrusionOk="0">
                  <a:moveTo>
                    <a:pt x="-1" y="0"/>
                  </a:moveTo>
                  <a:cubicBezTo>
                    <a:pt x="8426" y="0"/>
                    <a:pt x="16084" y="4900"/>
                    <a:pt x="19614" y="12552"/>
                  </a:cubicBezTo>
                </a:path>
                <a:path w="19614" h="21600" stroke="0" extrusionOk="0">
                  <a:moveTo>
                    <a:pt x="-1" y="0"/>
                  </a:moveTo>
                  <a:cubicBezTo>
                    <a:pt x="8426" y="0"/>
                    <a:pt x="16084" y="4900"/>
                    <a:pt x="19614" y="1255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9900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6" name="Arc 15"/>
            <p:cNvSpPr>
              <a:spLocks/>
            </p:cNvSpPr>
            <p:nvPr/>
          </p:nvSpPr>
          <p:spPr bwMode="auto">
            <a:xfrm rot="1065947">
              <a:off x="3921" y="1849"/>
              <a:ext cx="907" cy="1542"/>
            </a:xfrm>
            <a:custGeom>
              <a:avLst/>
              <a:gdLst>
                <a:gd name="T0" fmla="*/ 388 w 15923"/>
                <a:gd name="T1" fmla="*/ 0 h 20498"/>
                <a:gd name="T2" fmla="*/ 907 w 15923"/>
                <a:gd name="T3" fmla="*/ 444 h 20498"/>
                <a:gd name="T4" fmla="*/ 0 w 15923"/>
                <a:gd name="T5" fmla="*/ 1542 h 204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23" h="20498" fill="none" extrusionOk="0">
                  <a:moveTo>
                    <a:pt x="6811" y="0"/>
                  </a:moveTo>
                  <a:cubicBezTo>
                    <a:pt x="10301" y="1160"/>
                    <a:pt x="13438" y="3191"/>
                    <a:pt x="15923" y="5902"/>
                  </a:cubicBezTo>
                </a:path>
                <a:path w="15923" h="20498" stroke="0" extrusionOk="0">
                  <a:moveTo>
                    <a:pt x="6811" y="0"/>
                  </a:moveTo>
                  <a:cubicBezTo>
                    <a:pt x="10301" y="1160"/>
                    <a:pt x="13438" y="3191"/>
                    <a:pt x="15923" y="5902"/>
                  </a:cubicBezTo>
                  <a:lnTo>
                    <a:pt x="0" y="20498"/>
                  </a:lnTo>
                  <a:lnTo>
                    <a:pt x="6811" y="0"/>
                  </a:lnTo>
                  <a:close/>
                </a:path>
              </a:pathLst>
            </a:custGeom>
            <a:noFill/>
            <a:ln w="57150">
              <a:solidFill>
                <a:srgbClr val="9900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7" name="Arc 16"/>
            <p:cNvSpPr>
              <a:spLocks/>
            </p:cNvSpPr>
            <p:nvPr/>
          </p:nvSpPr>
          <p:spPr bwMode="auto">
            <a:xfrm rot="15560041" flipH="1">
              <a:off x="4870" y="2571"/>
              <a:ext cx="964" cy="678"/>
            </a:xfrm>
            <a:custGeom>
              <a:avLst/>
              <a:gdLst>
                <a:gd name="T0" fmla="*/ 0 w 20777"/>
                <a:gd name="T1" fmla="*/ 0 h 21600"/>
                <a:gd name="T2" fmla="*/ 964 w 20777"/>
                <a:gd name="T3" fmla="*/ 493 h 21600"/>
                <a:gd name="T4" fmla="*/ 0 w 20777"/>
                <a:gd name="T5" fmla="*/ 67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777" h="21600" fill="none" extrusionOk="0">
                  <a:moveTo>
                    <a:pt x="-1" y="0"/>
                  </a:moveTo>
                  <a:cubicBezTo>
                    <a:pt x="9654" y="0"/>
                    <a:pt x="18136" y="6406"/>
                    <a:pt x="20776" y="15693"/>
                  </a:cubicBezTo>
                </a:path>
                <a:path w="20777" h="21600" stroke="0" extrusionOk="0">
                  <a:moveTo>
                    <a:pt x="-1" y="0"/>
                  </a:moveTo>
                  <a:cubicBezTo>
                    <a:pt x="9654" y="0"/>
                    <a:pt x="18136" y="6406"/>
                    <a:pt x="20776" y="156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9900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1476375" y="3716338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1-2 billion people</a:t>
            </a:r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>
            <a:off x="3276600" y="4076700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4140200" y="2205038"/>
            <a:ext cx="2395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6-7 billion people</a:t>
            </a: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>
            <a:off x="5003800" y="263683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89" grpId="0" animBg="1"/>
      <p:bldP spid="15389" grpId="1" animBg="1"/>
      <p:bldP spid="31" grpId="0" animBg="1"/>
      <p:bldP spid="32" grpId="0" animBg="1"/>
      <p:bldP spid="38" grpId="0"/>
      <p:bldP spid="39" grpId="0" animBg="1"/>
      <p:bldP spid="40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116013" y="1844675"/>
            <a:ext cx="0" cy="410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042988" y="5876925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364" name="Arc 4"/>
          <p:cNvSpPr>
            <a:spLocks/>
          </p:cNvSpPr>
          <p:nvPr/>
        </p:nvSpPr>
        <p:spPr bwMode="auto">
          <a:xfrm rot="21011324" flipV="1">
            <a:off x="1116013" y="5084763"/>
            <a:ext cx="2138362" cy="431800"/>
          </a:xfrm>
          <a:custGeom>
            <a:avLst/>
            <a:gdLst>
              <a:gd name="T0" fmla="*/ 0 w 23767"/>
              <a:gd name="T1" fmla="*/ 9795 h 21600"/>
              <a:gd name="T2" fmla="*/ 2138362 w 23767"/>
              <a:gd name="T3" fmla="*/ 233672 h 21600"/>
              <a:gd name="T4" fmla="*/ 411621 w 23767"/>
              <a:gd name="T5" fmla="*/ 431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767" h="21600" fill="none" extrusionOk="0">
                <a:moveTo>
                  <a:pt x="0" y="490"/>
                </a:moveTo>
                <a:cubicBezTo>
                  <a:pt x="1503" y="164"/>
                  <a:pt x="3036" y="-1"/>
                  <a:pt x="4575" y="0"/>
                </a:cubicBezTo>
                <a:cubicBezTo>
                  <a:pt x="12655" y="0"/>
                  <a:pt x="20059" y="4509"/>
                  <a:pt x="23766" y="11689"/>
                </a:cubicBezTo>
              </a:path>
              <a:path w="23767" h="21600" stroke="0" extrusionOk="0">
                <a:moveTo>
                  <a:pt x="0" y="490"/>
                </a:moveTo>
                <a:cubicBezTo>
                  <a:pt x="1503" y="164"/>
                  <a:pt x="3036" y="-1"/>
                  <a:pt x="4575" y="0"/>
                </a:cubicBezTo>
                <a:cubicBezTo>
                  <a:pt x="12655" y="0"/>
                  <a:pt x="20059" y="4509"/>
                  <a:pt x="23766" y="11689"/>
                </a:cubicBezTo>
                <a:lnTo>
                  <a:pt x="4575" y="21600"/>
                </a:lnTo>
                <a:lnTo>
                  <a:pt x="0" y="49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365" name="Arc 5"/>
          <p:cNvSpPr>
            <a:spLocks/>
          </p:cNvSpPr>
          <p:nvPr/>
        </p:nvSpPr>
        <p:spPr bwMode="auto">
          <a:xfrm rot="8833828" flipH="1" flipV="1">
            <a:off x="3421063" y="4610100"/>
            <a:ext cx="1495425" cy="1008063"/>
          </a:xfrm>
          <a:custGeom>
            <a:avLst/>
            <a:gdLst>
              <a:gd name="T0" fmla="*/ 0 w 18693"/>
              <a:gd name="T1" fmla="*/ 0 h 21600"/>
              <a:gd name="T2" fmla="*/ 1495425 w 18693"/>
              <a:gd name="T3" fmla="*/ 503005 h 21600"/>
              <a:gd name="T4" fmla="*/ 0 w 18693"/>
              <a:gd name="T5" fmla="*/ 10080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693" h="21600" fill="none" extrusionOk="0">
                <a:moveTo>
                  <a:pt x="-1" y="0"/>
                </a:moveTo>
                <a:cubicBezTo>
                  <a:pt x="7707" y="0"/>
                  <a:pt x="14831" y="4107"/>
                  <a:pt x="18693" y="10777"/>
                </a:cubicBezTo>
              </a:path>
              <a:path w="18693" h="21600" stroke="0" extrusionOk="0">
                <a:moveTo>
                  <a:pt x="-1" y="0"/>
                </a:moveTo>
                <a:cubicBezTo>
                  <a:pt x="7707" y="0"/>
                  <a:pt x="14831" y="4107"/>
                  <a:pt x="18693" y="1077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366" name="Arc 6"/>
          <p:cNvSpPr>
            <a:spLocks/>
          </p:cNvSpPr>
          <p:nvPr/>
        </p:nvSpPr>
        <p:spPr bwMode="auto">
          <a:xfrm rot="993867" flipV="1">
            <a:off x="4795838" y="4989443"/>
            <a:ext cx="3960812" cy="288925"/>
          </a:xfrm>
          <a:custGeom>
            <a:avLst/>
            <a:gdLst>
              <a:gd name="T0" fmla="*/ 0 w 21600"/>
              <a:gd name="T1" fmla="*/ 0 h 21600"/>
              <a:gd name="T2" fmla="*/ 3960812 w 21600"/>
              <a:gd name="T3" fmla="*/ 288925 h 21600"/>
              <a:gd name="T4" fmla="*/ 0 w 21600"/>
              <a:gd name="T5" fmla="*/ 2889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33CC3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35150" y="602138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20th century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643438" y="58054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011863" y="6021388"/>
            <a:ext cx="2881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21</a:t>
            </a:r>
            <a:r>
              <a:rPr lang="en-GB" baseline="30000">
                <a:solidFill>
                  <a:srgbClr val="000000"/>
                </a:solidFill>
              </a:rPr>
              <a:t>st</a:t>
            </a:r>
            <a:r>
              <a:rPr lang="en-GB">
                <a:solidFill>
                  <a:srgbClr val="000000"/>
                </a:solidFill>
              </a:rPr>
              <a:t> century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8101013" y="58054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372" name="Arc 12"/>
          <p:cNvSpPr>
            <a:spLocks/>
          </p:cNvSpPr>
          <p:nvPr/>
        </p:nvSpPr>
        <p:spPr bwMode="auto">
          <a:xfrm rot="21144150" flipV="1">
            <a:off x="1116013" y="5013325"/>
            <a:ext cx="3698875" cy="576263"/>
          </a:xfrm>
          <a:custGeom>
            <a:avLst/>
            <a:gdLst>
              <a:gd name="T0" fmla="*/ 0 w 21339"/>
              <a:gd name="T1" fmla="*/ 0 h 21600"/>
              <a:gd name="T2" fmla="*/ 3698875 w 21339"/>
              <a:gd name="T3" fmla="*/ 487022 h 21600"/>
              <a:gd name="T4" fmla="*/ 0 w 21339"/>
              <a:gd name="T5" fmla="*/ 5762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39" h="21600" fill="none" extrusionOk="0">
                <a:moveTo>
                  <a:pt x="-1" y="0"/>
                </a:moveTo>
                <a:cubicBezTo>
                  <a:pt x="10637" y="0"/>
                  <a:pt x="19691" y="7745"/>
                  <a:pt x="21339" y="18254"/>
                </a:cubicBezTo>
              </a:path>
              <a:path w="21339" h="21600" stroke="0" extrusionOk="0">
                <a:moveTo>
                  <a:pt x="-1" y="0"/>
                </a:moveTo>
                <a:cubicBezTo>
                  <a:pt x="10637" y="0"/>
                  <a:pt x="19691" y="7745"/>
                  <a:pt x="21339" y="1825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5388" name="Group 28"/>
          <p:cNvGrpSpPr>
            <a:grpSpLocks/>
          </p:cNvGrpSpPr>
          <p:nvPr/>
        </p:nvGrpSpPr>
        <p:grpSpPr bwMode="auto">
          <a:xfrm>
            <a:off x="4859338" y="2492375"/>
            <a:ext cx="4175125" cy="2892425"/>
            <a:chOff x="3061" y="1570"/>
            <a:chExt cx="2630" cy="1822"/>
          </a:xfrm>
        </p:grpSpPr>
        <p:sp>
          <p:nvSpPr>
            <p:cNvPr id="4122" name="Arc 13"/>
            <p:cNvSpPr>
              <a:spLocks/>
            </p:cNvSpPr>
            <p:nvPr/>
          </p:nvSpPr>
          <p:spPr bwMode="auto">
            <a:xfrm rot="6713103" flipH="1" flipV="1">
              <a:off x="3079" y="1913"/>
              <a:ext cx="1486" cy="800"/>
            </a:xfrm>
            <a:custGeom>
              <a:avLst/>
              <a:gdLst>
                <a:gd name="T0" fmla="*/ 95 w 21600"/>
                <a:gd name="T1" fmla="*/ 0 h 25394"/>
                <a:gd name="T2" fmla="*/ 1462 w 21600"/>
                <a:gd name="T3" fmla="*/ 800 h 25394"/>
                <a:gd name="T4" fmla="*/ 0 w 21600"/>
                <a:gd name="T5" fmla="*/ 679 h 253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5394" fill="none" extrusionOk="0">
                  <a:moveTo>
                    <a:pt x="1375" y="-1"/>
                  </a:moveTo>
                  <a:cubicBezTo>
                    <a:pt x="12747" y="725"/>
                    <a:pt x="21600" y="10160"/>
                    <a:pt x="21600" y="21556"/>
                  </a:cubicBezTo>
                  <a:cubicBezTo>
                    <a:pt x="21600" y="22843"/>
                    <a:pt x="21484" y="24127"/>
                    <a:pt x="21256" y="25394"/>
                  </a:cubicBezTo>
                </a:path>
                <a:path w="21600" h="25394" stroke="0" extrusionOk="0">
                  <a:moveTo>
                    <a:pt x="1375" y="-1"/>
                  </a:moveTo>
                  <a:cubicBezTo>
                    <a:pt x="12747" y="725"/>
                    <a:pt x="21600" y="10160"/>
                    <a:pt x="21600" y="21556"/>
                  </a:cubicBezTo>
                  <a:cubicBezTo>
                    <a:pt x="21600" y="22843"/>
                    <a:pt x="21484" y="24127"/>
                    <a:pt x="21256" y="25394"/>
                  </a:cubicBezTo>
                  <a:lnTo>
                    <a:pt x="0" y="21556"/>
                  </a:lnTo>
                  <a:lnTo>
                    <a:pt x="1375" y="-1"/>
                  </a:lnTo>
                  <a:close/>
                </a:path>
              </a:pathLst>
            </a:custGeom>
            <a:noFill/>
            <a:ln w="57150">
              <a:solidFill>
                <a:srgbClr val="9900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23" name="Arc 14"/>
            <p:cNvSpPr>
              <a:spLocks/>
            </p:cNvSpPr>
            <p:nvPr/>
          </p:nvSpPr>
          <p:spPr bwMode="auto">
            <a:xfrm rot="18717739" flipV="1">
              <a:off x="2925" y="2840"/>
              <a:ext cx="363" cy="91"/>
            </a:xfrm>
            <a:custGeom>
              <a:avLst/>
              <a:gdLst>
                <a:gd name="T0" fmla="*/ 0 w 19614"/>
                <a:gd name="T1" fmla="*/ 0 h 21600"/>
                <a:gd name="T2" fmla="*/ 363 w 19614"/>
                <a:gd name="T3" fmla="*/ 53 h 21600"/>
                <a:gd name="T4" fmla="*/ 0 w 19614"/>
                <a:gd name="T5" fmla="*/ 9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14" h="21600" fill="none" extrusionOk="0">
                  <a:moveTo>
                    <a:pt x="-1" y="0"/>
                  </a:moveTo>
                  <a:cubicBezTo>
                    <a:pt x="8426" y="0"/>
                    <a:pt x="16084" y="4900"/>
                    <a:pt x="19614" y="12552"/>
                  </a:cubicBezTo>
                </a:path>
                <a:path w="19614" h="21600" stroke="0" extrusionOk="0">
                  <a:moveTo>
                    <a:pt x="-1" y="0"/>
                  </a:moveTo>
                  <a:cubicBezTo>
                    <a:pt x="8426" y="0"/>
                    <a:pt x="16084" y="4900"/>
                    <a:pt x="19614" y="1255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9900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24" name="Arc 15"/>
            <p:cNvSpPr>
              <a:spLocks/>
            </p:cNvSpPr>
            <p:nvPr/>
          </p:nvSpPr>
          <p:spPr bwMode="auto">
            <a:xfrm rot="1065947">
              <a:off x="3921" y="1849"/>
              <a:ext cx="907" cy="1542"/>
            </a:xfrm>
            <a:custGeom>
              <a:avLst/>
              <a:gdLst>
                <a:gd name="T0" fmla="*/ 388 w 15923"/>
                <a:gd name="T1" fmla="*/ 0 h 20498"/>
                <a:gd name="T2" fmla="*/ 907 w 15923"/>
                <a:gd name="T3" fmla="*/ 444 h 20498"/>
                <a:gd name="T4" fmla="*/ 0 w 15923"/>
                <a:gd name="T5" fmla="*/ 1542 h 204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23" h="20498" fill="none" extrusionOk="0">
                  <a:moveTo>
                    <a:pt x="6811" y="0"/>
                  </a:moveTo>
                  <a:cubicBezTo>
                    <a:pt x="10301" y="1160"/>
                    <a:pt x="13438" y="3191"/>
                    <a:pt x="15923" y="5902"/>
                  </a:cubicBezTo>
                </a:path>
                <a:path w="15923" h="20498" stroke="0" extrusionOk="0">
                  <a:moveTo>
                    <a:pt x="6811" y="0"/>
                  </a:moveTo>
                  <a:cubicBezTo>
                    <a:pt x="10301" y="1160"/>
                    <a:pt x="13438" y="3191"/>
                    <a:pt x="15923" y="5902"/>
                  </a:cubicBezTo>
                  <a:lnTo>
                    <a:pt x="0" y="20498"/>
                  </a:lnTo>
                  <a:lnTo>
                    <a:pt x="6811" y="0"/>
                  </a:lnTo>
                  <a:close/>
                </a:path>
              </a:pathLst>
            </a:custGeom>
            <a:noFill/>
            <a:ln w="57150">
              <a:solidFill>
                <a:srgbClr val="9900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25" name="Arc 16"/>
            <p:cNvSpPr>
              <a:spLocks/>
            </p:cNvSpPr>
            <p:nvPr/>
          </p:nvSpPr>
          <p:spPr bwMode="auto">
            <a:xfrm rot="15560041" flipH="1">
              <a:off x="4870" y="2571"/>
              <a:ext cx="964" cy="678"/>
            </a:xfrm>
            <a:custGeom>
              <a:avLst/>
              <a:gdLst>
                <a:gd name="T0" fmla="*/ 0 w 20777"/>
                <a:gd name="T1" fmla="*/ 0 h 21600"/>
                <a:gd name="T2" fmla="*/ 964 w 20777"/>
                <a:gd name="T3" fmla="*/ 493 h 21600"/>
                <a:gd name="T4" fmla="*/ 0 w 20777"/>
                <a:gd name="T5" fmla="*/ 67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777" h="21600" fill="none" extrusionOk="0">
                  <a:moveTo>
                    <a:pt x="-1" y="0"/>
                  </a:moveTo>
                  <a:cubicBezTo>
                    <a:pt x="9654" y="0"/>
                    <a:pt x="18136" y="6406"/>
                    <a:pt x="20776" y="15693"/>
                  </a:cubicBezTo>
                </a:path>
                <a:path w="20777" h="21600" stroke="0" extrusionOk="0">
                  <a:moveTo>
                    <a:pt x="-1" y="0"/>
                  </a:moveTo>
                  <a:cubicBezTo>
                    <a:pt x="9654" y="0"/>
                    <a:pt x="18136" y="6406"/>
                    <a:pt x="20776" y="156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9900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4111" name="Text Box 19"/>
          <p:cNvSpPr txBox="1">
            <a:spLocks noChangeArrowheads="1"/>
          </p:cNvSpPr>
          <p:nvPr/>
        </p:nvSpPr>
        <p:spPr bwMode="auto">
          <a:xfrm>
            <a:off x="1706563" y="38512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6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THE CLIMATE CHANGE ERA KICKS IN</a:t>
            </a:r>
          </a:p>
        </p:txBody>
      </p:sp>
      <p:sp>
        <p:nvSpPr>
          <p:cNvPr id="4117" name="Text Box 27"/>
          <p:cNvSpPr txBox="1">
            <a:spLocks noChangeArrowheads="1"/>
          </p:cNvSpPr>
          <p:nvPr/>
        </p:nvSpPr>
        <p:spPr bwMode="auto">
          <a:xfrm rot="-5400000">
            <a:off x="-1703381" y="3583399"/>
            <a:ext cx="4752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GHG </a:t>
            </a:r>
            <a:r>
              <a:rPr lang="en-GB" dirty="0">
                <a:solidFill>
                  <a:srgbClr val="000000"/>
                </a:solidFill>
              </a:rPr>
              <a:t>emissions </a:t>
            </a:r>
          </a:p>
        </p:txBody>
      </p:sp>
      <p:sp>
        <p:nvSpPr>
          <p:cNvPr id="4121" name="Rectangle 32"/>
          <p:cNvSpPr>
            <a:spLocks noChangeArrowheads="1"/>
          </p:cNvSpPr>
          <p:nvPr/>
        </p:nvSpPr>
        <p:spPr bwMode="auto">
          <a:xfrm>
            <a:off x="8459788" y="5445125"/>
            <a:ext cx="53975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04061" y="2722568"/>
            <a:ext cx="3802763" cy="3175294"/>
          </a:xfrm>
          <a:custGeom>
            <a:avLst/>
            <a:gdLst>
              <a:gd name="connsiteX0" fmla="*/ 63386 w 3905166"/>
              <a:gd name="connsiteY0" fmla="*/ 3148503 h 3219755"/>
              <a:gd name="connsiteX1" fmla="*/ 39635 w 3905166"/>
              <a:gd name="connsiteY1" fmla="*/ 2376607 h 3219755"/>
              <a:gd name="connsiteX2" fmla="*/ 15884 w 3905166"/>
              <a:gd name="connsiteY2" fmla="*/ 1960970 h 3219755"/>
              <a:gd name="connsiteX3" fmla="*/ 4009 w 3905166"/>
              <a:gd name="connsiteY3" fmla="*/ 1996596 h 3219755"/>
              <a:gd name="connsiteX4" fmla="*/ 39635 w 3905166"/>
              <a:gd name="connsiteY4" fmla="*/ 1960970 h 3219755"/>
              <a:gd name="connsiteX5" fmla="*/ 27760 w 3905166"/>
              <a:gd name="connsiteY5" fmla="*/ 1925344 h 3219755"/>
              <a:gd name="connsiteX6" fmla="*/ 51510 w 3905166"/>
              <a:gd name="connsiteY6" fmla="*/ 1889718 h 3219755"/>
              <a:gd name="connsiteX7" fmla="*/ 87136 w 3905166"/>
              <a:gd name="connsiteY7" fmla="*/ 1830342 h 3219755"/>
              <a:gd name="connsiteX8" fmla="*/ 122762 w 3905166"/>
              <a:gd name="connsiteY8" fmla="*/ 1794716 h 3219755"/>
              <a:gd name="connsiteX9" fmla="*/ 170264 w 3905166"/>
              <a:gd name="connsiteY9" fmla="*/ 1699713 h 3219755"/>
              <a:gd name="connsiteX10" fmla="*/ 205890 w 3905166"/>
              <a:gd name="connsiteY10" fmla="*/ 1652212 h 3219755"/>
              <a:gd name="connsiteX11" fmla="*/ 217765 w 3905166"/>
              <a:gd name="connsiteY11" fmla="*/ 1616586 h 3219755"/>
              <a:gd name="connsiteX12" fmla="*/ 241516 w 3905166"/>
              <a:gd name="connsiteY12" fmla="*/ 1497833 h 3219755"/>
              <a:gd name="connsiteX13" fmla="*/ 265266 w 3905166"/>
              <a:gd name="connsiteY13" fmla="*/ 1462207 h 3219755"/>
              <a:gd name="connsiteX14" fmla="*/ 277142 w 3905166"/>
              <a:gd name="connsiteY14" fmla="*/ 1426581 h 3219755"/>
              <a:gd name="connsiteX15" fmla="*/ 300892 w 3905166"/>
              <a:gd name="connsiteY15" fmla="*/ 1390955 h 3219755"/>
              <a:gd name="connsiteX16" fmla="*/ 324643 w 3905166"/>
              <a:gd name="connsiteY16" fmla="*/ 1319703 h 3219755"/>
              <a:gd name="connsiteX17" fmla="*/ 348393 w 3905166"/>
              <a:gd name="connsiteY17" fmla="*/ 1284077 h 3219755"/>
              <a:gd name="connsiteX18" fmla="*/ 384019 w 3905166"/>
              <a:gd name="connsiteY18" fmla="*/ 1212825 h 3219755"/>
              <a:gd name="connsiteX19" fmla="*/ 455271 w 3905166"/>
              <a:gd name="connsiteY19" fmla="*/ 1141573 h 3219755"/>
              <a:gd name="connsiteX20" fmla="*/ 479022 w 3905166"/>
              <a:gd name="connsiteY20" fmla="*/ 1070321 h 3219755"/>
              <a:gd name="connsiteX21" fmla="*/ 550274 w 3905166"/>
              <a:gd name="connsiteY21" fmla="*/ 975318 h 3219755"/>
              <a:gd name="connsiteX22" fmla="*/ 574025 w 3905166"/>
              <a:gd name="connsiteY22" fmla="*/ 892191 h 3219755"/>
              <a:gd name="connsiteX23" fmla="*/ 609651 w 3905166"/>
              <a:gd name="connsiteY23" fmla="*/ 856565 h 3219755"/>
              <a:gd name="connsiteX24" fmla="*/ 645277 w 3905166"/>
              <a:gd name="connsiteY24" fmla="*/ 785313 h 3219755"/>
              <a:gd name="connsiteX25" fmla="*/ 692778 w 3905166"/>
              <a:gd name="connsiteY25" fmla="*/ 714061 h 3219755"/>
              <a:gd name="connsiteX26" fmla="*/ 704653 w 3905166"/>
              <a:gd name="connsiteY26" fmla="*/ 678435 h 3219755"/>
              <a:gd name="connsiteX27" fmla="*/ 752155 w 3905166"/>
              <a:gd name="connsiteY27" fmla="*/ 666560 h 3219755"/>
              <a:gd name="connsiteX28" fmla="*/ 787780 w 3905166"/>
              <a:gd name="connsiteY28" fmla="*/ 642809 h 3219755"/>
              <a:gd name="connsiteX29" fmla="*/ 823406 w 3905166"/>
              <a:gd name="connsiteY29" fmla="*/ 559682 h 3219755"/>
              <a:gd name="connsiteX30" fmla="*/ 870908 w 3905166"/>
              <a:gd name="connsiteY30" fmla="*/ 524056 h 3219755"/>
              <a:gd name="connsiteX31" fmla="*/ 894658 w 3905166"/>
              <a:gd name="connsiteY31" fmla="*/ 488430 h 3219755"/>
              <a:gd name="connsiteX32" fmla="*/ 965910 w 3905166"/>
              <a:gd name="connsiteY32" fmla="*/ 440929 h 3219755"/>
              <a:gd name="connsiteX33" fmla="*/ 1037162 w 3905166"/>
              <a:gd name="connsiteY33" fmla="*/ 405303 h 3219755"/>
              <a:gd name="connsiteX34" fmla="*/ 1108414 w 3905166"/>
              <a:gd name="connsiteY34" fmla="*/ 334051 h 3219755"/>
              <a:gd name="connsiteX35" fmla="*/ 1144040 w 3905166"/>
              <a:gd name="connsiteY35" fmla="*/ 298425 h 3219755"/>
              <a:gd name="connsiteX36" fmla="*/ 1167791 w 3905166"/>
              <a:gd name="connsiteY36" fmla="*/ 262799 h 3219755"/>
              <a:gd name="connsiteX37" fmla="*/ 1203417 w 3905166"/>
              <a:gd name="connsiteY37" fmla="*/ 227173 h 3219755"/>
              <a:gd name="connsiteX38" fmla="*/ 1274669 w 3905166"/>
              <a:gd name="connsiteY38" fmla="*/ 144046 h 3219755"/>
              <a:gd name="connsiteX39" fmla="*/ 1310295 w 3905166"/>
              <a:gd name="connsiteY39" fmla="*/ 132170 h 3219755"/>
              <a:gd name="connsiteX40" fmla="*/ 1345921 w 3905166"/>
              <a:gd name="connsiteY40" fmla="*/ 108420 h 3219755"/>
              <a:gd name="connsiteX41" fmla="*/ 1464674 w 3905166"/>
              <a:gd name="connsiteY41" fmla="*/ 84669 h 3219755"/>
              <a:gd name="connsiteX42" fmla="*/ 1547801 w 3905166"/>
              <a:gd name="connsiteY42" fmla="*/ 49043 h 3219755"/>
              <a:gd name="connsiteX43" fmla="*/ 1619053 w 3905166"/>
              <a:gd name="connsiteY43" fmla="*/ 25292 h 3219755"/>
              <a:gd name="connsiteX44" fmla="*/ 1785308 w 3905166"/>
              <a:gd name="connsiteY44" fmla="*/ 13417 h 3219755"/>
              <a:gd name="connsiteX45" fmla="*/ 1951562 w 3905166"/>
              <a:gd name="connsiteY45" fmla="*/ 13417 h 3219755"/>
              <a:gd name="connsiteX46" fmla="*/ 1975313 w 3905166"/>
              <a:gd name="connsiteY46" fmla="*/ 49043 h 3219755"/>
              <a:gd name="connsiteX47" fmla="*/ 2010939 w 3905166"/>
              <a:gd name="connsiteY47" fmla="*/ 72794 h 3219755"/>
              <a:gd name="connsiteX48" fmla="*/ 2022814 w 3905166"/>
              <a:gd name="connsiteY48" fmla="*/ 108420 h 3219755"/>
              <a:gd name="connsiteX49" fmla="*/ 2058440 w 3905166"/>
              <a:gd name="connsiteY49" fmla="*/ 120295 h 3219755"/>
              <a:gd name="connsiteX50" fmla="*/ 2117817 w 3905166"/>
              <a:gd name="connsiteY50" fmla="*/ 132170 h 3219755"/>
              <a:gd name="connsiteX51" fmla="*/ 2153443 w 3905166"/>
              <a:gd name="connsiteY51" fmla="*/ 167796 h 3219755"/>
              <a:gd name="connsiteX52" fmla="*/ 2165318 w 3905166"/>
              <a:gd name="connsiteY52" fmla="*/ 203422 h 3219755"/>
              <a:gd name="connsiteX53" fmla="*/ 2200944 w 3905166"/>
              <a:gd name="connsiteY53" fmla="*/ 215298 h 3219755"/>
              <a:gd name="connsiteX54" fmla="*/ 2272196 w 3905166"/>
              <a:gd name="connsiteY54" fmla="*/ 250923 h 3219755"/>
              <a:gd name="connsiteX55" fmla="*/ 2331573 w 3905166"/>
              <a:gd name="connsiteY55" fmla="*/ 310300 h 3219755"/>
              <a:gd name="connsiteX56" fmla="*/ 2402825 w 3905166"/>
              <a:gd name="connsiteY56" fmla="*/ 369677 h 3219755"/>
              <a:gd name="connsiteX57" fmla="*/ 2450326 w 3905166"/>
              <a:gd name="connsiteY57" fmla="*/ 440929 h 3219755"/>
              <a:gd name="connsiteX58" fmla="*/ 2474077 w 3905166"/>
              <a:gd name="connsiteY58" fmla="*/ 476555 h 3219755"/>
              <a:gd name="connsiteX59" fmla="*/ 2485952 w 3905166"/>
              <a:gd name="connsiteY59" fmla="*/ 512181 h 3219755"/>
              <a:gd name="connsiteX60" fmla="*/ 2557204 w 3905166"/>
              <a:gd name="connsiteY60" fmla="*/ 619059 h 3219755"/>
              <a:gd name="connsiteX61" fmla="*/ 2580955 w 3905166"/>
              <a:gd name="connsiteY61" fmla="*/ 654685 h 3219755"/>
              <a:gd name="connsiteX62" fmla="*/ 2604705 w 3905166"/>
              <a:gd name="connsiteY62" fmla="*/ 690311 h 3219755"/>
              <a:gd name="connsiteX63" fmla="*/ 2640331 w 3905166"/>
              <a:gd name="connsiteY63" fmla="*/ 725936 h 3219755"/>
              <a:gd name="connsiteX64" fmla="*/ 2687832 w 3905166"/>
              <a:gd name="connsiteY64" fmla="*/ 797188 h 3219755"/>
              <a:gd name="connsiteX65" fmla="*/ 2711583 w 3905166"/>
              <a:gd name="connsiteY65" fmla="*/ 880316 h 3219755"/>
              <a:gd name="connsiteX66" fmla="*/ 2735334 w 3905166"/>
              <a:gd name="connsiteY66" fmla="*/ 915942 h 3219755"/>
              <a:gd name="connsiteX67" fmla="*/ 2770960 w 3905166"/>
              <a:gd name="connsiteY67" fmla="*/ 999069 h 3219755"/>
              <a:gd name="connsiteX68" fmla="*/ 2818461 w 3905166"/>
              <a:gd name="connsiteY68" fmla="*/ 1105947 h 3219755"/>
              <a:gd name="connsiteX69" fmla="*/ 2842212 w 3905166"/>
              <a:gd name="connsiteY69" fmla="*/ 1177199 h 3219755"/>
              <a:gd name="connsiteX70" fmla="*/ 2865962 w 3905166"/>
              <a:gd name="connsiteY70" fmla="*/ 1260326 h 3219755"/>
              <a:gd name="connsiteX71" fmla="*/ 2877838 w 3905166"/>
              <a:gd name="connsiteY71" fmla="*/ 1331578 h 3219755"/>
              <a:gd name="connsiteX72" fmla="*/ 2901588 w 3905166"/>
              <a:gd name="connsiteY72" fmla="*/ 1379079 h 3219755"/>
              <a:gd name="connsiteX73" fmla="*/ 2925339 w 3905166"/>
              <a:gd name="connsiteY73" fmla="*/ 1462207 h 3219755"/>
              <a:gd name="connsiteX74" fmla="*/ 2937214 w 3905166"/>
              <a:gd name="connsiteY74" fmla="*/ 1497833 h 3219755"/>
              <a:gd name="connsiteX75" fmla="*/ 2960965 w 3905166"/>
              <a:gd name="connsiteY75" fmla="*/ 1533459 h 3219755"/>
              <a:gd name="connsiteX76" fmla="*/ 2996591 w 3905166"/>
              <a:gd name="connsiteY76" fmla="*/ 1604711 h 3219755"/>
              <a:gd name="connsiteX77" fmla="*/ 3020342 w 3905166"/>
              <a:gd name="connsiteY77" fmla="*/ 1675962 h 3219755"/>
              <a:gd name="connsiteX78" fmla="*/ 3044092 w 3905166"/>
              <a:gd name="connsiteY78" fmla="*/ 1747214 h 3219755"/>
              <a:gd name="connsiteX79" fmla="*/ 3055968 w 3905166"/>
              <a:gd name="connsiteY79" fmla="*/ 1782840 h 3219755"/>
              <a:gd name="connsiteX80" fmla="*/ 3067843 w 3905166"/>
              <a:gd name="connsiteY80" fmla="*/ 1830342 h 3219755"/>
              <a:gd name="connsiteX81" fmla="*/ 3091593 w 3905166"/>
              <a:gd name="connsiteY81" fmla="*/ 1901594 h 3219755"/>
              <a:gd name="connsiteX82" fmla="*/ 3103469 w 3905166"/>
              <a:gd name="connsiteY82" fmla="*/ 1937220 h 3219755"/>
              <a:gd name="connsiteX83" fmla="*/ 3150970 w 3905166"/>
              <a:gd name="connsiteY83" fmla="*/ 2008472 h 3219755"/>
              <a:gd name="connsiteX84" fmla="*/ 3198471 w 3905166"/>
              <a:gd name="connsiteY84" fmla="*/ 2079723 h 3219755"/>
              <a:gd name="connsiteX85" fmla="*/ 3245973 w 3905166"/>
              <a:gd name="connsiteY85" fmla="*/ 2150975 h 3219755"/>
              <a:gd name="connsiteX86" fmla="*/ 3293474 w 3905166"/>
              <a:gd name="connsiteY86" fmla="*/ 2222227 h 3219755"/>
              <a:gd name="connsiteX87" fmla="*/ 3317225 w 3905166"/>
              <a:gd name="connsiteY87" fmla="*/ 2257853 h 3219755"/>
              <a:gd name="connsiteX88" fmla="*/ 3352851 w 3905166"/>
              <a:gd name="connsiteY88" fmla="*/ 2269729 h 3219755"/>
              <a:gd name="connsiteX89" fmla="*/ 3424103 w 3905166"/>
              <a:gd name="connsiteY89" fmla="*/ 2340981 h 3219755"/>
              <a:gd name="connsiteX90" fmla="*/ 3435978 w 3905166"/>
              <a:gd name="connsiteY90" fmla="*/ 2376607 h 3219755"/>
              <a:gd name="connsiteX91" fmla="*/ 3507230 w 3905166"/>
              <a:gd name="connsiteY91" fmla="*/ 2424108 h 3219755"/>
              <a:gd name="connsiteX92" fmla="*/ 3542856 w 3905166"/>
              <a:gd name="connsiteY92" fmla="*/ 2447859 h 3219755"/>
              <a:gd name="connsiteX93" fmla="*/ 3578482 w 3905166"/>
              <a:gd name="connsiteY93" fmla="*/ 2471609 h 3219755"/>
              <a:gd name="connsiteX94" fmla="*/ 3685360 w 3905166"/>
              <a:gd name="connsiteY94" fmla="*/ 2554736 h 3219755"/>
              <a:gd name="connsiteX95" fmla="*/ 3756612 w 3905166"/>
              <a:gd name="connsiteY95" fmla="*/ 2578487 h 3219755"/>
              <a:gd name="connsiteX96" fmla="*/ 3804113 w 3905166"/>
              <a:gd name="connsiteY96" fmla="*/ 2590362 h 3219755"/>
              <a:gd name="connsiteX97" fmla="*/ 3875365 w 3905166"/>
              <a:gd name="connsiteY97" fmla="*/ 2614113 h 3219755"/>
              <a:gd name="connsiteX98" fmla="*/ 3899116 w 3905166"/>
              <a:gd name="connsiteY98" fmla="*/ 2982248 h 3219755"/>
              <a:gd name="connsiteX99" fmla="*/ 3839739 w 3905166"/>
              <a:gd name="connsiteY99" fmla="*/ 3148503 h 3219755"/>
              <a:gd name="connsiteX100" fmla="*/ 3804113 w 3905166"/>
              <a:gd name="connsiteY100" fmla="*/ 3172253 h 3219755"/>
              <a:gd name="connsiteX101" fmla="*/ 3756612 w 3905166"/>
              <a:gd name="connsiteY101" fmla="*/ 3184129 h 3219755"/>
              <a:gd name="connsiteX102" fmla="*/ 3234097 w 3905166"/>
              <a:gd name="connsiteY102" fmla="*/ 3172253 h 3219755"/>
              <a:gd name="connsiteX103" fmla="*/ 2390949 w 3905166"/>
              <a:gd name="connsiteY103" fmla="*/ 3184129 h 3219755"/>
              <a:gd name="connsiteX104" fmla="*/ 2355323 w 3905166"/>
              <a:gd name="connsiteY104" fmla="*/ 3196004 h 3219755"/>
              <a:gd name="connsiteX105" fmla="*/ 2248445 w 3905166"/>
              <a:gd name="connsiteY105" fmla="*/ 3219755 h 3219755"/>
              <a:gd name="connsiteX106" fmla="*/ 2165318 w 3905166"/>
              <a:gd name="connsiteY106" fmla="*/ 3184129 h 3219755"/>
              <a:gd name="connsiteX107" fmla="*/ 2105942 w 3905166"/>
              <a:gd name="connsiteY107" fmla="*/ 3160378 h 3219755"/>
              <a:gd name="connsiteX108" fmla="*/ 2046565 w 3905166"/>
              <a:gd name="connsiteY108" fmla="*/ 3148503 h 3219755"/>
              <a:gd name="connsiteX109" fmla="*/ 2010939 w 3905166"/>
              <a:gd name="connsiteY109" fmla="*/ 3136627 h 3219755"/>
              <a:gd name="connsiteX110" fmla="*/ 1904061 w 3905166"/>
              <a:gd name="connsiteY110" fmla="*/ 3148503 h 3219755"/>
              <a:gd name="connsiteX111" fmla="*/ 1856560 w 3905166"/>
              <a:gd name="connsiteY111" fmla="*/ 3160378 h 3219755"/>
              <a:gd name="connsiteX112" fmla="*/ 1595303 w 3905166"/>
              <a:gd name="connsiteY112" fmla="*/ 3172253 h 3219755"/>
              <a:gd name="connsiteX113" fmla="*/ 728404 w 3905166"/>
              <a:gd name="connsiteY113" fmla="*/ 3148503 h 3219755"/>
              <a:gd name="connsiteX114" fmla="*/ 585900 w 3905166"/>
              <a:gd name="connsiteY114" fmla="*/ 3160378 h 3219755"/>
              <a:gd name="connsiteX115" fmla="*/ 134638 w 3905166"/>
              <a:gd name="connsiteY115" fmla="*/ 3172253 h 3219755"/>
              <a:gd name="connsiteX116" fmla="*/ 63386 w 3905166"/>
              <a:gd name="connsiteY116" fmla="*/ 3148503 h 3219755"/>
              <a:gd name="connsiteX0" fmla="*/ 63386 w 3905166"/>
              <a:gd name="connsiteY0" fmla="*/ 3148503 h 3210742"/>
              <a:gd name="connsiteX1" fmla="*/ 39635 w 3905166"/>
              <a:gd name="connsiteY1" fmla="*/ 2376607 h 3210742"/>
              <a:gd name="connsiteX2" fmla="*/ 15884 w 3905166"/>
              <a:gd name="connsiteY2" fmla="*/ 1960970 h 3210742"/>
              <a:gd name="connsiteX3" fmla="*/ 4009 w 3905166"/>
              <a:gd name="connsiteY3" fmla="*/ 1996596 h 3210742"/>
              <a:gd name="connsiteX4" fmla="*/ 39635 w 3905166"/>
              <a:gd name="connsiteY4" fmla="*/ 1960970 h 3210742"/>
              <a:gd name="connsiteX5" fmla="*/ 27760 w 3905166"/>
              <a:gd name="connsiteY5" fmla="*/ 1925344 h 3210742"/>
              <a:gd name="connsiteX6" fmla="*/ 51510 w 3905166"/>
              <a:gd name="connsiteY6" fmla="*/ 1889718 h 3210742"/>
              <a:gd name="connsiteX7" fmla="*/ 87136 w 3905166"/>
              <a:gd name="connsiteY7" fmla="*/ 1830342 h 3210742"/>
              <a:gd name="connsiteX8" fmla="*/ 122762 w 3905166"/>
              <a:gd name="connsiteY8" fmla="*/ 1794716 h 3210742"/>
              <a:gd name="connsiteX9" fmla="*/ 170264 w 3905166"/>
              <a:gd name="connsiteY9" fmla="*/ 1699713 h 3210742"/>
              <a:gd name="connsiteX10" fmla="*/ 205890 w 3905166"/>
              <a:gd name="connsiteY10" fmla="*/ 1652212 h 3210742"/>
              <a:gd name="connsiteX11" fmla="*/ 217765 w 3905166"/>
              <a:gd name="connsiteY11" fmla="*/ 1616586 h 3210742"/>
              <a:gd name="connsiteX12" fmla="*/ 241516 w 3905166"/>
              <a:gd name="connsiteY12" fmla="*/ 1497833 h 3210742"/>
              <a:gd name="connsiteX13" fmla="*/ 265266 w 3905166"/>
              <a:gd name="connsiteY13" fmla="*/ 1462207 h 3210742"/>
              <a:gd name="connsiteX14" fmla="*/ 277142 w 3905166"/>
              <a:gd name="connsiteY14" fmla="*/ 1426581 h 3210742"/>
              <a:gd name="connsiteX15" fmla="*/ 300892 w 3905166"/>
              <a:gd name="connsiteY15" fmla="*/ 1390955 h 3210742"/>
              <a:gd name="connsiteX16" fmla="*/ 324643 w 3905166"/>
              <a:gd name="connsiteY16" fmla="*/ 1319703 h 3210742"/>
              <a:gd name="connsiteX17" fmla="*/ 348393 w 3905166"/>
              <a:gd name="connsiteY17" fmla="*/ 1284077 h 3210742"/>
              <a:gd name="connsiteX18" fmla="*/ 384019 w 3905166"/>
              <a:gd name="connsiteY18" fmla="*/ 1212825 h 3210742"/>
              <a:gd name="connsiteX19" fmla="*/ 455271 w 3905166"/>
              <a:gd name="connsiteY19" fmla="*/ 1141573 h 3210742"/>
              <a:gd name="connsiteX20" fmla="*/ 479022 w 3905166"/>
              <a:gd name="connsiteY20" fmla="*/ 1070321 h 3210742"/>
              <a:gd name="connsiteX21" fmla="*/ 550274 w 3905166"/>
              <a:gd name="connsiteY21" fmla="*/ 975318 h 3210742"/>
              <a:gd name="connsiteX22" fmla="*/ 574025 w 3905166"/>
              <a:gd name="connsiteY22" fmla="*/ 892191 h 3210742"/>
              <a:gd name="connsiteX23" fmla="*/ 609651 w 3905166"/>
              <a:gd name="connsiteY23" fmla="*/ 856565 h 3210742"/>
              <a:gd name="connsiteX24" fmla="*/ 645277 w 3905166"/>
              <a:gd name="connsiteY24" fmla="*/ 785313 h 3210742"/>
              <a:gd name="connsiteX25" fmla="*/ 692778 w 3905166"/>
              <a:gd name="connsiteY25" fmla="*/ 714061 h 3210742"/>
              <a:gd name="connsiteX26" fmla="*/ 704653 w 3905166"/>
              <a:gd name="connsiteY26" fmla="*/ 678435 h 3210742"/>
              <a:gd name="connsiteX27" fmla="*/ 752155 w 3905166"/>
              <a:gd name="connsiteY27" fmla="*/ 666560 h 3210742"/>
              <a:gd name="connsiteX28" fmla="*/ 787780 w 3905166"/>
              <a:gd name="connsiteY28" fmla="*/ 642809 h 3210742"/>
              <a:gd name="connsiteX29" fmla="*/ 823406 w 3905166"/>
              <a:gd name="connsiteY29" fmla="*/ 559682 h 3210742"/>
              <a:gd name="connsiteX30" fmla="*/ 870908 w 3905166"/>
              <a:gd name="connsiteY30" fmla="*/ 524056 h 3210742"/>
              <a:gd name="connsiteX31" fmla="*/ 894658 w 3905166"/>
              <a:gd name="connsiteY31" fmla="*/ 488430 h 3210742"/>
              <a:gd name="connsiteX32" fmla="*/ 965910 w 3905166"/>
              <a:gd name="connsiteY32" fmla="*/ 440929 h 3210742"/>
              <a:gd name="connsiteX33" fmla="*/ 1037162 w 3905166"/>
              <a:gd name="connsiteY33" fmla="*/ 405303 h 3210742"/>
              <a:gd name="connsiteX34" fmla="*/ 1108414 w 3905166"/>
              <a:gd name="connsiteY34" fmla="*/ 334051 h 3210742"/>
              <a:gd name="connsiteX35" fmla="*/ 1144040 w 3905166"/>
              <a:gd name="connsiteY35" fmla="*/ 298425 h 3210742"/>
              <a:gd name="connsiteX36" fmla="*/ 1167791 w 3905166"/>
              <a:gd name="connsiteY36" fmla="*/ 262799 h 3210742"/>
              <a:gd name="connsiteX37" fmla="*/ 1203417 w 3905166"/>
              <a:gd name="connsiteY37" fmla="*/ 227173 h 3210742"/>
              <a:gd name="connsiteX38" fmla="*/ 1274669 w 3905166"/>
              <a:gd name="connsiteY38" fmla="*/ 144046 h 3210742"/>
              <a:gd name="connsiteX39" fmla="*/ 1310295 w 3905166"/>
              <a:gd name="connsiteY39" fmla="*/ 132170 h 3210742"/>
              <a:gd name="connsiteX40" fmla="*/ 1345921 w 3905166"/>
              <a:gd name="connsiteY40" fmla="*/ 108420 h 3210742"/>
              <a:gd name="connsiteX41" fmla="*/ 1464674 w 3905166"/>
              <a:gd name="connsiteY41" fmla="*/ 84669 h 3210742"/>
              <a:gd name="connsiteX42" fmla="*/ 1547801 w 3905166"/>
              <a:gd name="connsiteY42" fmla="*/ 49043 h 3210742"/>
              <a:gd name="connsiteX43" fmla="*/ 1619053 w 3905166"/>
              <a:gd name="connsiteY43" fmla="*/ 25292 h 3210742"/>
              <a:gd name="connsiteX44" fmla="*/ 1785308 w 3905166"/>
              <a:gd name="connsiteY44" fmla="*/ 13417 h 3210742"/>
              <a:gd name="connsiteX45" fmla="*/ 1951562 w 3905166"/>
              <a:gd name="connsiteY45" fmla="*/ 13417 h 3210742"/>
              <a:gd name="connsiteX46" fmla="*/ 1975313 w 3905166"/>
              <a:gd name="connsiteY46" fmla="*/ 49043 h 3210742"/>
              <a:gd name="connsiteX47" fmla="*/ 2010939 w 3905166"/>
              <a:gd name="connsiteY47" fmla="*/ 72794 h 3210742"/>
              <a:gd name="connsiteX48" fmla="*/ 2022814 w 3905166"/>
              <a:gd name="connsiteY48" fmla="*/ 108420 h 3210742"/>
              <a:gd name="connsiteX49" fmla="*/ 2058440 w 3905166"/>
              <a:gd name="connsiteY49" fmla="*/ 120295 h 3210742"/>
              <a:gd name="connsiteX50" fmla="*/ 2117817 w 3905166"/>
              <a:gd name="connsiteY50" fmla="*/ 132170 h 3210742"/>
              <a:gd name="connsiteX51" fmla="*/ 2153443 w 3905166"/>
              <a:gd name="connsiteY51" fmla="*/ 167796 h 3210742"/>
              <a:gd name="connsiteX52" fmla="*/ 2165318 w 3905166"/>
              <a:gd name="connsiteY52" fmla="*/ 203422 h 3210742"/>
              <a:gd name="connsiteX53" fmla="*/ 2200944 w 3905166"/>
              <a:gd name="connsiteY53" fmla="*/ 215298 h 3210742"/>
              <a:gd name="connsiteX54" fmla="*/ 2272196 w 3905166"/>
              <a:gd name="connsiteY54" fmla="*/ 250923 h 3210742"/>
              <a:gd name="connsiteX55" fmla="*/ 2331573 w 3905166"/>
              <a:gd name="connsiteY55" fmla="*/ 310300 h 3210742"/>
              <a:gd name="connsiteX56" fmla="*/ 2402825 w 3905166"/>
              <a:gd name="connsiteY56" fmla="*/ 369677 h 3210742"/>
              <a:gd name="connsiteX57" fmla="*/ 2450326 w 3905166"/>
              <a:gd name="connsiteY57" fmla="*/ 440929 h 3210742"/>
              <a:gd name="connsiteX58" fmla="*/ 2474077 w 3905166"/>
              <a:gd name="connsiteY58" fmla="*/ 476555 h 3210742"/>
              <a:gd name="connsiteX59" fmla="*/ 2485952 w 3905166"/>
              <a:gd name="connsiteY59" fmla="*/ 512181 h 3210742"/>
              <a:gd name="connsiteX60" fmla="*/ 2557204 w 3905166"/>
              <a:gd name="connsiteY60" fmla="*/ 619059 h 3210742"/>
              <a:gd name="connsiteX61" fmla="*/ 2580955 w 3905166"/>
              <a:gd name="connsiteY61" fmla="*/ 654685 h 3210742"/>
              <a:gd name="connsiteX62" fmla="*/ 2604705 w 3905166"/>
              <a:gd name="connsiteY62" fmla="*/ 690311 h 3210742"/>
              <a:gd name="connsiteX63" fmla="*/ 2640331 w 3905166"/>
              <a:gd name="connsiteY63" fmla="*/ 725936 h 3210742"/>
              <a:gd name="connsiteX64" fmla="*/ 2687832 w 3905166"/>
              <a:gd name="connsiteY64" fmla="*/ 797188 h 3210742"/>
              <a:gd name="connsiteX65" fmla="*/ 2711583 w 3905166"/>
              <a:gd name="connsiteY65" fmla="*/ 880316 h 3210742"/>
              <a:gd name="connsiteX66" fmla="*/ 2735334 w 3905166"/>
              <a:gd name="connsiteY66" fmla="*/ 915942 h 3210742"/>
              <a:gd name="connsiteX67" fmla="*/ 2770960 w 3905166"/>
              <a:gd name="connsiteY67" fmla="*/ 999069 h 3210742"/>
              <a:gd name="connsiteX68" fmla="*/ 2818461 w 3905166"/>
              <a:gd name="connsiteY68" fmla="*/ 1105947 h 3210742"/>
              <a:gd name="connsiteX69" fmla="*/ 2842212 w 3905166"/>
              <a:gd name="connsiteY69" fmla="*/ 1177199 h 3210742"/>
              <a:gd name="connsiteX70" fmla="*/ 2865962 w 3905166"/>
              <a:gd name="connsiteY70" fmla="*/ 1260326 h 3210742"/>
              <a:gd name="connsiteX71" fmla="*/ 2877838 w 3905166"/>
              <a:gd name="connsiteY71" fmla="*/ 1331578 h 3210742"/>
              <a:gd name="connsiteX72" fmla="*/ 2901588 w 3905166"/>
              <a:gd name="connsiteY72" fmla="*/ 1379079 h 3210742"/>
              <a:gd name="connsiteX73" fmla="*/ 2925339 w 3905166"/>
              <a:gd name="connsiteY73" fmla="*/ 1462207 h 3210742"/>
              <a:gd name="connsiteX74" fmla="*/ 2937214 w 3905166"/>
              <a:gd name="connsiteY74" fmla="*/ 1497833 h 3210742"/>
              <a:gd name="connsiteX75" fmla="*/ 2960965 w 3905166"/>
              <a:gd name="connsiteY75" fmla="*/ 1533459 h 3210742"/>
              <a:gd name="connsiteX76" fmla="*/ 2996591 w 3905166"/>
              <a:gd name="connsiteY76" fmla="*/ 1604711 h 3210742"/>
              <a:gd name="connsiteX77" fmla="*/ 3020342 w 3905166"/>
              <a:gd name="connsiteY77" fmla="*/ 1675962 h 3210742"/>
              <a:gd name="connsiteX78" fmla="*/ 3044092 w 3905166"/>
              <a:gd name="connsiteY78" fmla="*/ 1747214 h 3210742"/>
              <a:gd name="connsiteX79" fmla="*/ 3055968 w 3905166"/>
              <a:gd name="connsiteY79" fmla="*/ 1782840 h 3210742"/>
              <a:gd name="connsiteX80" fmla="*/ 3067843 w 3905166"/>
              <a:gd name="connsiteY80" fmla="*/ 1830342 h 3210742"/>
              <a:gd name="connsiteX81" fmla="*/ 3091593 w 3905166"/>
              <a:gd name="connsiteY81" fmla="*/ 1901594 h 3210742"/>
              <a:gd name="connsiteX82" fmla="*/ 3103469 w 3905166"/>
              <a:gd name="connsiteY82" fmla="*/ 1937220 h 3210742"/>
              <a:gd name="connsiteX83" fmla="*/ 3150970 w 3905166"/>
              <a:gd name="connsiteY83" fmla="*/ 2008472 h 3210742"/>
              <a:gd name="connsiteX84" fmla="*/ 3198471 w 3905166"/>
              <a:gd name="connsiteY84" fmla="*/ 2079723 h 3210742"/>
              <a:gd name="connsiteX85" fmla="*/ 3245973 w 3905166"/>
              <a:gd name="connsiteY85" fmla="*/ 2150975 h 3210742"/>
              <a:gd name="connsiteX86" fmla="*/ 3293474 w 3905166"/>
              <a:gd name="connsiteY86" fmla="*/ 2222227 h 3210742"/>
              <a:gd name="connsiteX87" fmla="*/ 3317225 w 3905166"/>
              <a:gd name="connsiteY87" fmla="*/ 2257853 h 3210742"/>
              <a:gd name="connsiteX88" fmla="*/ 3352851 w 3905166"/>
              <a:gd name="connsiteY88" fmla="*/ 2269729 h 3210742"/>
              <a:gd name="connsiteX89" fmla="*/ 3424103 w 3905166"/>
              <a:gd name="connsiteY89" fmla="*/ 2340981 h 3210742"/>
              <a:gd name="connsiteX90" fmla="*/ 3435978 w 3905166"/>
              <a:gd name="connsiteY90" fmla="*/ 2376607 h 3210742"/>
              <a:gd name="connsiteX91" fmla="*/ 3507230 w 3905166"/>
              <a:gd name="connsiteY91" fmla="*/ 2424108 h 3210742"/>
              <a:gd name="connsiteX92" fmla="*/ 3542856 w 3905166"/>
              <a:gd name="connsiteY92" fmla="*/ 2447859 h 3210742"/>
              <a:gd name="connsiteX93" fmla="*/ 3578482 w 3905166"/>
              <a:gd name="connsiteY93" fmla="*/ 2471609 h 3210742"/>
              <a:gd name="connsiteX94" fmla="*/ 3685360 w 3905166"/>
              <a:gd name="connsiteY94" fmla="*/ 2554736 h 3210742"/>
              <a:gd name="connsiteX95" fmla="*/ 3756612 w 3905166"/>
              <a:gd name="connsiteY95" fmla="*/ 2578487 h 3210742"/>
              <a:gd name="connsiteX96" fmla="*/ 3804113 w 3905166"/>
              <a:gd name="connsiteY96" fmla="*/ 2590362 h 3210742"/>
              <a:gd name="connsiteX97" fmla="*/ 3875365 w 3905166"/>
              <a:gd name="connsiteY97" fmla="*/ 2614113 h 3210742"/>
              <a:gd name="connsiteX98" fmla="*/ 3899116 w 3905166"/>
              <a:gd name="connsiteY98" fmla="*/ 2982248 h 3210742"/>
              <a:gd name="connsiteX99" fmla="*/ 3839739 w 3905166"/>
              <a:gd name="connsiteY99" fmla="*/ 3148503 h 3210742"/>
              <a:gd name="connsiteX100" fmla="*/ 3804113 w 3905166"/>
              <a:gd name="connsiteY100" fmla="*/ 3172253 h 3210742"/>
              <a:gd name="connsiteX101" fmla="*/ 3756612 w 3905166"/>
              <a:gd name="connsiteY101" fmla="*/ 3184129 h 3210742"/>
              <a:gd name="connsiteX102" fmla="*/ 3234097 w 3905166"/>
              <a:gd name="connsiteY102" fmla="*/ 3172253 h 3210742"/>
              <a:gd name="connsiteX103" fmla="*/ 2390949 w 3905166"/>
              <a:gd name="connsiteY103" fmla="*/ 3184129 h 3210742"/>
              <a:gd name="connsiteX104" fmla="*/ 2355323 w 3905166"/>
              <a:gd name="connsiteY104" fmla="*/ 3196004 h 3210742"/>
              <a:gd name="connsiteX105" fmla="*/ 2248445 w 3905166"/>
              <a:gd name="connsiteY105" fmla="*/ 3187949 h 3210742"/>
              <a:gd name="connsiteX106" fmla="*/ 2165318 w 3905166"/>
              <a:gd name="connsiteY106" fmla="*/ 3184129 h 3210742"/>
              <a:gd name="connsiteX107" fmla="*/ 2105942 w 3905166"/>
              <a:gd name="connsiteY107" fmla="*/ 3160378 h 3210742"/>
              <a:gd name="connsiteX108" fmla="*/ 2046565 w 3905166"/>
              <a:gd name="connsiteY108" fmla="*/ 3148503 h 3210742"/>
              <a:gd name="connsiteX109" fmla="*/ 2010939 w 3905166"/>
              <a:gd name="connsiteY109" fmla="*/ 3136627 h 3210742"/>
              <a:gd name="connsiteX110" fmla="*/ 1904061 w 3905166"/>
              <a:gd name="connsiteY110" fmla="*/ 3148503 h 3210742"/>
              <a:gd name="connsiteX111" fmla="*/ 1856560 w 3905166"/>
              <a:gd name="connsiteY111" fmla="*/ 3160378 h 3210742"/>
              <a:gd name="connsiteX112" fmla="*/ 1595303 w 3905166"/>
              <a:gd name="connsiteY112" fmla="*/ 3172253 h 3210742"/>
              <a:gd name="connsiteX113" fmla="*/ 728404 w 3905166"/>
              <a:gd name="connsiteY113" fmla="*/ 3148503 h 3210742"/>
              <a:gd name="connsiteX114" fmla="*/ 585900 w 3905166"/>
              <a:gd name="connsiteY114" fmla="*/ 3160378 h 3210742"/>
              <a:gd name="connsiteX115" fmla="*/ 134638 w 3905166"/>
              <a:gd name="connsiteY115" fmla="*/ 3172253 h 3210742"/>
              <a:gd name="connsiteX116" fmla="*/ 63386 w 3905166"/>
              <a:gd name="connsiteY116" fmla="*/ 3148503 h 3210742"/>
              <a:gd name="connsiteX0" fmla="*/ 63386 w 3905166"/>
              <a:gd name="connsiteY0" fmla="*/ 3148503 h 3202697"/>
              <a:gd name="connsiteX1" fmla="*/ 39635 w 3905166"/>
              <a:gd name="connsiteY1" fmla="*/ 2376607 h 3202697"/>
              <a:gd name="connsiteX2" fmla="*/ 15884 w 3905166"/>
              <a:gd name="connsiteY2" fmla="*/ 1960970 h 3202697"/>
              <a:gd name="connsiteX3" fmla="*/ 4009 w 3905166"/>
              <a:gd name="connsiteY3" fmla="*/ 1996596 h 3202697"/>
              <a:gd name="connsiteX4" fmla="*/ 39635 w 3905166"/>
              <a:gd name="connsiteY4" fmla="*/ 1960970 h 3202697"/>
              <a:gd name="connsiteX5" fmla="*/ 27760 w 3905166"/>
              <a:gd name="connsiteY5" fmla="*/ 1925344 h 3202697"/>
              <a:gd name="connsiteX6" fmla="*/ 51510 w 3905166"/>
              <a:gd name="connsiteY6" fmla="*/ 1889718 h 3202697"/>
              <a:gd name="connsiteX7" fmla="*/ 87136 w 3905166"/>
              <a:gd name="connsiteY7" fmla="*/ 1830342 h 3202697"/>
              <a:gd name="connsiteX8" fmla="*/ 122762 w 3905166"/>
              <a:gd name="connsiteY8" fmla="*/ 1794716 h 3202697"/>
              <a:gd name="connsiteX9" fmla="*/ 170264 w 3905166"/>
              <a:gd name="connsiteY9" fmla="*/ 1699713 h 3202697"/>
              <a:gd name="connsiteX10" fmla="*/ 205890 w 3905166"/>
              <a:gd name="connsiteY10" fmla="*/ 1652212 h 3202697"/>
              <a:gd name="connsiteX11" fmla="*/ 217765 w 3905166"/>
              <a:gd name="connsiteY11" fmla="*/ 1616586 h 3202697"/>
              <a:gd name="connsiteX12" fmla="*/ 241516 w 3905166"/>
              <a:gd name="connsiteY12" fmla="*/ 1497833 h 3202697"/>
              <a:gd name="connsiteX13" fmla="*/ 265266 w 3905166"/>
              <a:gd name="connsiteY13" fmla="*/ 1462207 h 3202697"/>
              <a:gd name="connsiteX14" fmla="*/ 277142 w 3905166"/>
              <a:gd name="connsiteY14" fmla="*/ 1426581 h 3202697"/>
              <a:gd name="connsiteX15" fmla="*/ 300892 w 3905166"/>
              <a:gd name="connsiteY15" fmla="*/ 1390955 h 3202697"/>
              <a:gd name="connsiteX16" fmla="*/ 324643 w 3905166"/>
              <a:gd name="connsiteY16" fmla="*/ 1319703 h 3202697"/>
              <a:gd name="connsiteX17" fmla="*/ 348393 w 3905166"/>
              <a:gd name="connsiteY17" fmla="*/ 1284077 h 3202697"/>
              <a:gd name="connsiteX18" fmla="*/ 384019 w 3905166"/>
              <a:gd name="connsiteY18" fmla="*/ 1212825 h 3202697"/>
              <a:gd name="connsiteX19" fmla="*/ 455271 w 3905166"/>
              <a:gd name="connsiteY19" fmla="*/ 1141573 h 3202697"/>
              <a:gd name="connsiteX20" fmla="*/ 479022 w 3905166"/>
              <a:gd name="connsiteY20" fmla="*/ 1070321 h 3202697"/>
              <a:gd name="connsiteX21" fmla="*/ 550274 w 3905166"/>
              <a:gd name="connsiteY21" fmla="*/ 975318 h 3202697"/>
              <a:gd name="connsiteX22" fmla="*/ 574025 w 3905166"/>
              <a:gd name="connsiteY22" fmla="*/ 892191 h 3202697"/>
              <a:gd name="connsiteX23" fmla="*/ 609651 w 3905166"/>
              <a:gd name="connsiteY23" fmla="*/ 856565 h 3202697"/>
              <a:gd name="connsiteX24" fmla="*/ 645277 w 3905166"/>
              <a:gd name="connsiteY24" fmla="*/ 785313 h 3202697"/>
              <a:gd name="connsiteX25" fmla="*/ 692778 w 3905166"/>
              <a:gd name="connsiteY25" fmla="*/ 714061 h 3202697"/>
              <a:gd name="connsiteX26" fmla="*/ 704653 w 3905166"/>
              <a:gd name="connsiteY26" fmla="*/ 678435 h 3202697"/>
              <a:gd name="connsiteX27" fmla="*/ 752155 w 3905166"/>
              <a:gd name="connsiteY27" fmla="*/ 666560 h 3202697"/>
              <a:gd name="connsiteX28" fmla="*/ 787780 w 3905166"/>
              <a:gd name="connsiteY28" fmla="*/ 642809 h 3202697"/>
              <a:gd name="connsiteX29" fmla="*/ 823406 w 3905166"/>
              <a:gd name="connsiteY29" fmla="*/ 559682 h 3202697"/>
              <a:gd name="connsiteX30" fmla="*/ 870908 w 3905166"/>
              <a:gd name="connsiteY30" fmla="*/ 524056 h 3202697"/>
              <a:gd name="connsiteX31" fmla="*/ 894658 w 3905166"/>
              <a:gd name="connsiteY31" fmla="*/ 488430 h 3202697"/>
              <a:gd name="connsiteX32" fmla="*/ 965910 w 3905166"/>
              <a:gd name="connsiteY32" fmla="*/ 440929 h 3202697"/>
              <a:gd name="connsiteX33" fmla="*/ 1037162 w 3905166"/>
              <a:gd name="connsiteY33" fmla="*/ 405303 h 3202697"/>
              <a:gd name="connsiteX34" fmla="*/ 1108414 w 3905166"/>
              <a:gd name="connsiteY34" fmla="*/ 334051 h 3202697"/>
              <a:gd name="connsiteX35" fmla="*/ 1144040 w 3905166"/>
              <a:gd name="connsiteY35" fmla="*/ 298425 h 3202697"/>
              <a:gd name="connsiteX36" fmla="*/ 1167791 w 3905166"/>
              <a:gd name="connsiteY36" fmla="*/ 262799 h 3202697"/>
              <a:gd name="connsiteX37" fmla="*/ 1203417 w 3905166"/>
              <a:gd name="connsiteY37" fmla="*/ 227173 h 3202697"/>
              <a:gd name="connsiteX38" fmla="*/ 1274669 w 3905166"/>
              <a:gd name="connsiteY38" fmla="*/ 144046 h 3202697"/>
              <a:gd name="connsiteX39" fmla="*/ 1310295 w 3905166"/>
              <a:gd name="connsiteY39" fmla="*/ 132170 h 3202697"/>
              <a:gd name="connsiteX40" fmla="*/ 1345921 w 3905166"/>
              <a:gd name="connsiteY40" fmla="*/ 108420 h 3202697"/>
              <a:gd name="connsiteX41" fmla="*/ 1464674 w 3905166"/>
              <a:gd name="connsiteY41" fmla="*/ 84669 h 3202697"/>
              <a:gd name="connsiteX42" fmla="*/ 1547801 w 3905166"/>
              <a:gd name="connsiteY42" fmla="*/ 49043 h 3202697"/>
              <a:gd name="connsiteX43" fmla="*/ 1619053 w 3905166"/>
              <a:gd name="connsiteY43" fmla="*/ 25292 h 3202697"/>
              <a:gd name="connsiteX44" fmla="*/ 1785308 w 3905166"/>
              <a:gd name="connsiteY44" fmla="*/ 13417 h 3202697"/>
              <a:gd name="connsiteX45" fmla="*/ 1951562 w 3905166"/>
              <a:gd name="connsiteY45" fmla="*/ 13417 h 3202697"/>
              <a:gd name="connsiteX46" fmla="*/ 1975313 w 3905166"/>
              <a:gd name="connsiteY46" fmla="*/ 49043 h 3202697"/>
              <a:gd name="connsiteX47" fmla="*/ 2010939 w 3905166"/>
              <a:gd name="connsiteY47" fmla="*/ 72794 h 3202697"/>
              <a:gd name="connsiteX48" fmla="*/ 2022814 w 3905166"/>
              <a:gd name="connsiteY48" fmla="*/ 108420 h 3202697"/>
              <a:gd name="connsiteX49" fmla="*/ 2058440 w 3905166"/>
              <a:gd name="connsiteY49" fmla="*/ 120295 h 3202697"/>
              <a:gd name="connsiteX50" fmla="*/ 2117817 w 3905166"/>
              <a:gd name="connsiteY50" fmla="*/ 132170 h 3202697"/>
              <a:gd name="connsiteX51" fmla="*/ 2153443 w 3905166"/>
              <a:gd name="connsiteY51" fmla="*/ 167796 h 3202697"/>
              <a:gd name="connsiteX52" fmla="*/ 2165318 w 3905166"/>
              <a:gd name="connsiteY52" fmla="*/ 203422 h 3202697"/>
              <a:gd name="connsiteX53" fmla="*/ 2200944 w 3905166"/>
              <a:gd name="connsiteY53" fmla="*/ 215298 h 3202697"/>
              <a:gd name="connsiteX54" fmla="*/ 2272196 w 3905166"/>
              <a:gd name="connsiteY54" fmla="*/ 250923 h 3202697"/>
              <a:gd name="connsiteX55" fmla="*/ 2331573 w 3905166"/>
              <a:gd name="connsiteY55" fmla="*/ 310300 h 3202697"/>
              <a:gd name="connsiteX56" fmla="*/ 2402825 w 3905166"/>
              <a:gd name="connsiteY56" fmla="*/ 369677 h 3202697"/>
              <a:gd name="connsiteX57" fmla="*/ 2450326 w 3905166"/>
              <a:gd name="connsiteY57" fmla="*/ 440929 h 3202697"/>
              <a:gd name="connsiteX58" fmla="*/ 2474077 w 3905166"/>
              <a:gd name="connsiteY58" fmla="*/ 476555 h 3202697"/>
              <a:gd name="connsiteX59" fmla="*/ 2485952 w 3905166"/>
              <a:gd name="connsiteY59" fmla="*/ 512181 h 3202697"/>
              <a:gd name="connsiteX60" fmla="*/ 2557204 w 3905166"/>
              <a:gd name="connsiteY60" fmla="*/ 619059 h 3202697"/>
              <a:gd name="connsiteX61" fmla="*/ 2580955 w 3905166"/>
              <a:gd name="connsiteY61" fmla="*/ 654685 h 3202697"/>
              <a:gd name="connsiteX62" fmla="*/ 2604705 w 3905166"/>
              <a:gd name="connsiteY62" fmla="*/ 690311 h 3202697"/>
              <a:gd name="connsiteX63" fmla="*/ 2640331 w 3905166"/>
              <a:gd name="connsiteY63" fmla="*/ 725936 h 3202697"/>
              <a:gd name="connsiteX64" fmla="*/ 2687832 w 3905166"/>
              <a:gd name="connsiteY64" fmla="*/ 797188 h 3202697"/>
              <a:gd name="connsiteX65" fmla="*/ 2711583 w 3905166"/>
              <a:gd name="connsiteY65" fmla="*/ 880316 h 3202697"/>
              <a:gd name="connsiteX66" fmla="*/ 2735334 w 3905166"/>
              <a:gd name="connsiteY66" fmla="*/ 915942 h 3202697"/>
              <a:gd name="connsiteX67" fmla="*/ 2770960 w 3905166"/>
              <a:gd name="connsiteY67" fmla="*/ 999069 h 3202697"/>
              <a:gd name="connsiteX68" fmla="*/ 2818461 w 3905166"/>
              <a:gd name="connsiteY68" fmla="*/ 1105947 h 3202697"/>
              <a:gd name="connsiteX69" fmla="*/ 2842212 w 3905166"/>
              <a:gd name="connsiteY69" fmla="*/ 1177199 h 3202697"/>
              <a:gd name="connsiteX70" fmla="*/ 2865962 w 3905166"/>
              <a:gd name="connsiteY70" fmla="*/ 1260326 h 3202697"/>
              <a:gd name="connsiteX71" fmla="*/ 2877838 w 3905166"/>
              <a:gd name="connsiteY71" fmla="*/ 1331578 h 3202697"/>
              <a:gd name="connsiteX72" fmla="*/ 2901588 w 3905166"/>
              <a:gd name="connsiteY72" fmla="*/ 1379079 h 3202697"/>
              <a:gd name="connsiteX73" fmla="*/ 2925339 w 3905166"/>
              <a:gd name="connsiteY73" fmla="*/ 1462207 h 3202697"/>
              <a:gd name="connsiteX74" fmla="*/ 2937214 w 3905166"/>
              <a:gd name="connsiteY74" fmla="*/ 1497833 h 3202697"/>
              <a:gd name="connsiteX75" fmla="*/ 2960965 w 3905166"/>
              <a:gd name="connsiteY75" fmla="*/ 1533459 h 3202697"/>
              <a:gd name="connsiteX76" fmla="*/ 2996591 w 3905166"/>
              <a:gd name="connsiteY76" fmla="*/ 1604711 h 3202697"/>
              <a:gd name="connsiteX77" fmla="*/ 3020342 w 3905166"/>
              <a:gd name="connsiteY77" fmla="*/ 1675962 h 3202697"/>
              <a:gd name="connsiteX78" fmla="*/ 3044092 w 3905166"/>
              <a:gd name="connsiteY78" fmla="*/ 1747214 h 3202697"/>
              <a:gd name="connsiteX79" fmla="*/ 3055968 w 3905166"/>
              <a:gd name="connsiteY79" fmla="*/ 1782840 h 3202697"/>
              <a:gd name="connsiteX80" fmla="*/ 3067843 w 3905166"/>
              <a:gd name="connsiteY80" fmla="*/ 1830342 h 3202697"/>
              <a:gd name="connsiteX81" fmla="*/ 3091593 w 3905166"/>
              <a:gd name="connsiteY81" fmla="*/ 1901594 h 3202697"/>
              <a:gd name="connsiteX82" fmla="*/ 3103469 w 3905166"/>
              <a:gd name="connsiteY82" fmla="*/ 1937220 h 3202697"/>
              <a:gd name="connsiteX83" fmla="*/ 3150970 w 3905166"/>
              <a:gd name="connsiteY83" fmla="*/ 2008472 h 3202697"/>
              <a:gd name="connsiteX84" fmla="*/ 3198471 w 3905166"/>
              <a:gd name="connsiteY84" fmla="*/ 2079723 h 3202697"/>
              <a:gd name="connsiteX85" fmla="*/ 3245973 w 3905166"/>
              <a:gd name="connsiteY85" fmla="*/ 2150975 h 3202697"/>
              <a:gd name="connsiteX86" fmla="*/ 3293474 w 3905166"/>
              <a:gd name="connsiteY86" fmla="*/ 2222227 h 3202697"/>
              <a:gd name="connsiteX87" fmla="*/ 3317225 w 3905166"/>
              <a:gd name="connsiteY87" fmla="*/ 2257853 h 3202697"/>
              <a:gd name="connsiteX88" fmla="*/ 3352851 w 3905166"/>
              <a:gd name="connsiteY88" fmla="*/ 2269729 h 3202697"/>
              <a:gd name="connsiteX89" fmla="*/ 3424103 w 3905166"/>
              <a:gd name="connsiteY89" fmla="*/ 2340981 h 3202697"/>
              <a:gd name="connsiteX90" fmla="*/ 3435978 w 3905166"/>
              <a:gd name="connsiteY90" fmla="*/ 2376607 h 3202697"/>
              <a:gd name="connsiteX91" fmla="*/ 3507230 w 3905166"/>
              <a:gd name="connsiteY91" fmla="*/ 2424108 h 3202697"/>
              <a:gd name="connsiteX92" fmla="*/ 3542856 w 3905166"/>
              <a:gd name="connsiteY92" fmla="*/ 2447859 h 3202697"/>
              <a:gd name="connsiteX93" fmla="*/ 3578482 w 3905166"/>
              <a:gd name="connsiteY93" fmla="*/ 2471609 h 3202697"/>
              <a:gd name="connsiteX94" fmla="*/ 3685360 w 3905166"/>
              <a:gd name="connsiteY94" fmla="*/ 2554736 h 3202697"/>
              <a:gd name="connsiteX95" fmla="*/ 3756612 w 3905166"/>
              <a:gd name="connsiteY95" fmla="*/ 2578487 h 3202697"/>
              <a:gd name="connsiteX96" fmla="*/ 3804113 w 3905166"/>
              <a:gd name="connsiteY96" fmla="*/ 2590362 h 3202697"/>
              <a:gd name="connsiteX97" fmla="*/ 3875365 w 3905166"/>
              <a:gd name="connsiteY97" fmla="*/ 2614113 h 3202697"/>
              <a:gd name="connsiteX98" fmla="*/ 3899116 w 3905166"/>
              <a:gd name="connsiteY98" fmla="*/ 2982248 h 3202697"/>
              <a:gd name="connsiteX99" fmla="*/ 3839739 w 3905166"/>
              <a:gd name="connsiteY99" fmla="*/ 3148503 h 3202697"/>
              <a:gd name="connsiteX100" fmla="*/ 3804113 w 3905166"/>
              <a:gd name="connsiteY100" fmla="*/ 3172253 h 3202697"/>
              <a:gd name="connsiteX101" fmla="*/ 3756612 w 3905166"/>
              <a:gd name="connsiteY101" fmla="*/ 3184129 h 3202697"/>
              <a:gd name="connsiteX102" fmla="*/ 3234097 w 3905166"/>
              <a:gd name="connsiteY102" fmla="*/ 3172253 h 3202697"/>
              <a:gd name="connsiteX103" fmla="*/ 2390949 w 3905166"/>
              <a:gd name="connsiteY103" fmla="*/ 3184129 h 3202697"/>
              <a:gd name="connsiteX104" fmla="*/ 2355323 w 3905166"/>
              <a:gd name="connsiteY104" fmla="*/ 3196004 h 3202697"/>
              <a:gd name="connsiteX105" fmla="*/ 2248445 w 3905166"/>
              <a:gd name="connsiteY105" fmla="*/ 3187949 h 3202697"/>
              <a:gd name="connsiteX106" fmla="*/ 2165318 w 3905166"/>
              <a:gd name="connsiteY106" fmla="*/ 3184129 h 3202697"/>
              <a:gd name="connsiteX107" fmla="*/ 2105942 w 3905166"/>
              <a:gd name="connsiteY107" fmla="*/ 3160378 h 3202697"/>
              <a:gd name="connsiteX108" fmla="*/ 2046565 w 3905166"/>
              <a:gd name="connsiteY108" fmla="*/ 3148503 h 3202697"/>
              <a:gd name="connsiteX109" fmla="*/ 2010939 w 3905166"/>
              <a:gd name="connsiteY109" fmla="*/ 3136627 h 3202697"/>
              <a:gd name="connsiteX110" fmla="*/ 1904061 w 3905166"/>
              <a:gd name="connsiteY110" fmla="*/ 3148503 h 3202697"/>
              <a:gd name="connsiteX111" fmla="*/ 1856560 w 3905166"/>
              <a:gd name="connsiteY111" fmla="*/ 3160378 h 3202697"/>
              <a:gd name="connsiteX112" fmla="*/ 1595303 w 3905166"/>
              <a:gd name="connsiteY112" fmla="*/ 3172253 h 3202697"/>
              <a:gd name="connsiteX113" fmla="*/ 728404 w 3905166"/>
              <a:gd name="connsiteY113" fmla="*/ 3148503 h 3202697"/>
              <a:gd name="connsiteX114" fmla="*/ 585900 w 3905166"/>
              <a:gd name="connsiteY114" fmla="*/ 3160378 h 3202697"/>
              <a:gd name="connsiteX115" fmla="*/ 150540 w 3905166"/>
              <a:gd name="connsiteY115" fmla="*/ 3148399 h 3202697"/>
              <a:gd name="connsiteX116" fmla="*/ 63386 w 3905166"/>
              <a:gd name="connsiteY116" fmla="*/ 3148503 h 3202697"/>
              <a:gd name="connsiteX0" fmla="*/ 63386 w 3905166"/>
              <a:gd name="connsiteY0" fmla="*/ 3124649 h 3196021"/>
              <a:gd name="connsiteX1" fmla="*/ 39635 w 3905166"/>
              <a:gd name="connsiteY1" fmla="*/ 2376607 h 3196021"/>
              <a:gd name="connsiteX2" fmla="*/ 15884 w 3905166"/>
              <a:gd name="connsiteY2" fmla="*/ 1960970 h 3196021"/>
              <a:gd name="connsiteX3" fmla="*/ 4009 w 3905166"/>
              <a:gd name="connsiteY3" fmla="*/ 1996596 h 3196021"/>
              <a:gd name="connsiteX4" fmla="*/ 39635 w 3905166"/>
              <a:gd name="connsiteY4" fmla="*/ 1960970 h 3196021"/>
              <a:gd name="connsiteX5" fmla="*/ 27760 w 3905166"/>
              <a:gd name="connsiteY5" fmla="*/ 1925344 h 3196021"/>
              <a:gd name="connsiteX6" fmla="*/ 51510 w 3905166"/>
              <a:gd name="connsiteY6" fmla="*/ 1889718 h 3196021"/>
              <a:gd name="connsiteX7" fmla="*/ 87136 w 3905166"/>
              <a:gd name="connsiteY7" fmla="*/ 1830342 h 3196021"/>
              <a:gd name="connsiteX8" fmla="*/ 122762 w 3905166"/>
              <a:gd name="connsiteY8" fmla="*/ 1794716 h 3196021"/>
              <a:gd name="connsiteX9" fmla="*/ 170264 w 3905166"/>
              <a:gd name="connsiteY9" fmla="*/ 1699713 h 3196021"/>
              <a:gd name="connsiteX10" fmla="*/ 205890 w 3905166"/>
              <a:gd name="connsiteY10" fmla="*/ 1652212 h 3196021"/>
              <a:gd name="connsiteX11" fmla="*/ 217765 w 3905166"/>
              <a:gd name="connsiteY11" fmla="*/ 1616586 h 3196021"/>
              <a:gd name="connsiteX12" fmla="*/ 241516 w 3905166"/>
              <a:gd name="connsiteY12" fmla="*/ 1497833 h 3196021"/>
              <a:gd name="connsiteX13" fmla="*/ 265266 w 3905166"/>
              <a:gd name="connsiteY13" fmla="*/ 1462207 h 3196021"/>
              <a:gd name="connsiteX14" fmla="*/ 277142 w 3905166"/>
              <a:gd name="connsiteY14" fmla="*/ 1426581 h 3196021"/>
              <a:gd name="connsiteX15" fmla="*/ 300892 w 3905166"/>
              <a:gd name="connsiteY15" fmla="*/ 1390955 h 3196021"/>
              <a:gd name="connsiteX16" fmla="*/ 324643 w 3905166"/>
              <a:gd name="connsiteY16" fmla="*/ 1319703 h 3196021"/>
              <a:gd name="connsiteX17" fmla="*/ 348393 w 3905166"/>
              <a:gd name="connsiteY17" fmla="*/ 1284077 h 3196021"/>
              <a:gd name="connsiteX18" fmla="*/ 384019 w 3905166"/>
              <a:gd name="connsiteY18" fmla="*/ 1212825 h 3196021"/>
              <a:gd name="connsiteX19" fmla="*/ 455271 w 3905166"/>
              <a:gd name="connsiteY19" fmla="*/ 1141573 h 3196021"/>
              <a:gd name="connsiteX20" fmla="*/ 479022 w 3905166"/>
              <a:gd name="connsiteY20" fmla="*/ 1070321 h 3196021"/>
              <a:gd name="connsiteX21" fmla="*/ 550274 w 3905166"/>
              <a:gd name="connsiteY21" fmla="*/ 975318 h 3196021"/>
              <a:gd name="connsiteX22" fmla="*/ 574025 w 3905166"/>
              <a:gd name="connsiteY22" fmla="*/ 892191 h 3196021"/>
              <a:gd name="connsiteX23" fmla="*/ 609651 w 3905166"/>
              <a:gd name="connsiteY23" fmla="*/ 856565 h 3196021"/>
              <a:gd name="connsiteX24" fmla="*/ 645277 w 3905166"/>
              <a:gd name="connsiteY24" fmla="*/ 785313 h 3196021"/>
              <a:gd name="connsiteX25" fmla="*/ 692778 w 3905166"/>
              <a:gd name="connsiteY25" fmla="*/ 714061 h 3196021"/>
              <a:gd name="connsiteX26" fmla="*/ 704653 w 3905166"/>
              <a:gd name="connsiteY26" fmla="*/ 678435 h 3196021"/>
              <a:gd name="connsiteX27" fmla="*/ 752155 w 3905166"/>
              <a:gd name="connsiteY27" fmla="*/ 666560 h 3196021"/>
              <a:gd name="connsiteX28" fmla="*/ 787780 w 3905166"/>
              <a:gd name="connsiteY28" fmla="*/ 642809 h 3196021"/>
              <a:gd name="connsiteX29" fmla="*/ 823406 w 3905166"/>
              <a:gd name="connsiteY29" fmla="*/ 559682 h 3196021"/>
              <a:gd name="connsiteX30" fmla="*/ 870908 w 3905166"/>
              <a:gd name="connsiteY30" fmla="*/ 524056 h 3196021"/>
              <a:gd name="connsiteX31" fmla="*/ 894658 w 3905166"/>
              <a:gd name="connsiteY31" fmla="*/ 488430 h 3196021"/>
              <a:gd name="connsiteX32" fmla="*/ 965910 w 3905166"/>
              <a:gd name="connsiteY32" fmla="*/ 440929 h 3196021"/>
              <a:gd name="connsiteX33" fmla="*/ 1037162 w 3905166"/>
              <a:gd name="connsiteY33" fmla="*/ 405303 h 3196021"/>
              <a:gd name="connsiteX34" fmla="*/ 1108414 w 3905166"/>
              <a:gd name="connsiteY34" fmla="*/ 334051 h 3196021"/>
              <a:gd name="connsiteX35" fmla="*/ 1144040 w 3905166"/>
              <a:gd name="connsiteY35" fmla="*/ 298425 h 3196021"/>
              <a:gd name="connsiteX36" fmla="*/ 1167791 w 3905166"/>
              <a:gd name="connsiteY36" fmla="*/ 262799 h 3196021"/>
              <a:gd name="connsiteX37" fmla="*/ 1203417 w 3905166"/>
              <a:gd name="connsiteY37" fmla="*/ 227173 h 3196021"/>
              <a:gd name="connsiteX38" fmla="*/ 1274669 w 3905166"/>
              <a:gd name="connsiteY38" fmla="*/ 144046 h 3196021"/>
              <a:gd name="connsiteX39" fmla="*/ 1310295 w 3905166"/>
              <a:gd name="connsiteY39" fmla="*/ 132170 h 3196021"/>
              <a:gd name="connsiteX40" fmla="*/ 1345921 w 3905166"/>
              <a:gd name="connsiteY40" fmla="*/ 108420 h 3196021"/>
              <a:gd name="connsiteX41" fmla="*/ 1464674 w 3905166"/>
              <a:gd name="connsiteY41" fmla="*/ 84669 h 3196021"/>
              <a:gd name="connsiteX42" fmla="*/ 1547801 w 3905166"/>
              <a:gd name="connsiteY42" fmla="*/ 49043 h 3196021"/>
              <a:gd name="connsiteX43" fmla="*/ 1619053 w 3905166"/>
              <a:gd name="connsiteY43" fmla="*/ 25292 h 3196021"/>
              <a:gd name="connsiteX44" fmla="*/ 1785308 w 3905166"/>
              <a:gd name="connsiteY44" fmla="*/ 13417 h 3196021"/>
              <a:gd name="connsiteX45" fmla="*/ 1951562 w 3905166"/>
              <a:gd name="connsiteY45" fmla="*/ 13417 h 3196021"/>
              <a:gd name="connsiteX46" fmla="*/ 1975313 w 3905166"/>
              <a:gd name="connsiteY46" fmla="*/ 49043 h 3196021"/>
              <a:gd name="connsiteX47" fmla="*/ 2010939 w 3905166"/>
              <a:gd name="connsiteY47" fmla="*/ 72794 h 3196021"/>
              <a:gd name="connsiteX48" fmla="*/ 2022814 w 3905166"/>
              <a:gd name="connsiteY48" fmla="*/ 108420 h 3196021"/>
              <a:gd name="connsiteX49" fmla="*/ 2058440 w 3905166"/>
              <a:gd name="connsiteY49" fmla="*/ 120295 h 3196021"/>
              <a:gd name="connsiteX50" fmla="*/ 2117817 w 3905166"/>
              <a:gd name="connsiteY50" fmla="*/ 132170 h 3196021"/>
              <a:gd name="connsiteX51" fmla="*/ 2153443 w 3905166"/>
              <a:gd name="connsiteY51" fmla="*/ 167796 h 3196021"/>
              <a:gd name="connsiteX52" fmla="*/ 2165318 w 3905166"/>
              <a:gd name="connsiteY52" fmla="*/ 203422 h 3196021"/>
              <a:gd name="connsiteX53" fmla="*/ 2200944 w 3905166"/>
              <a:gd name="connsiteY53" fmla="*/ 215298 h 3196021"/>
              <a:gd name="connsiteX54" fmla="*/ 2272196 w 3905166"/>
              <a:gd name="connsiteY54" fmla="*/ 250923 h 3196021"/>
              <a:gd name="connsiteX55" fmla="*/ 2331573 w 3905166"/>
              <a:gd name="connsiteY55" fmla="*/ 310300 h 3196021"/>
              <a:gd name="connsiteX56" fmla="*/ 2402825 w 3905166"/>
              <a:gd name="connsiteY56" fmla="*/ 369677 h 3196021"/>
              <a:gd name="connsiteX57" fmla="*/ 2450326 w 3905166"/>
              <a:gd name="connsiteY57" fmla="*/ 440929 h 3196021"/>
              <a:gd name="connsiteX58" fmla="*/ 2474077 w 3905166"/>
              <a:gd name="connsiteY58" fmla="*/ 476555 h 3196021"/>
              <a:gd name="connsiteX59" fmla="*/ 2485952 w 3905166"/>
              <a:gd name="connsiteY59" fmla="*/ 512181 h 3196021"/>
              <a:gd name="connsiteX60" fmla="*/ 2557204 w 3905166"/>
              <a:gd name="connsiteY60" fmla="*/ 619059 h 3196021"/>
              <a:gd name="connsiteX61" fmla="*/ 2580955 w 3905166"/>
              <a:gd name="connsiteY61" fmla="*/ 654685 h 3196021"/>
              <a:gd name="connsiteX62" fmla="*/ 2604705 w 3905166"/>
              <a:gd name="connsiteY62" fmla="*/ 690311 h 3196021"/>
              <a:gd name="connsiteX63" fmla="*/ 2640331 w 3905166"/>
              <a:gd name="connsiteY63" fmla="*/ 725936 h 3196021"/>
              <a:gd name="connsiteX64" fmla="*/ 2687832 w 3905166"/>
              <a:gd name="connsiteY64" fmla="*/ 797188 h 3196021"/>
              <a:gd name="connsiteX65" fmla="*/ 2711583 w 3905166"/>
              <a:gd name="connsiteY65" fmla="*/ 880316 h 3196021"/>
              <a:gd name="connsiteX66" fmla="*/ 2735334 w 3905166"/>
              <a:gd name="connsiteY66" fmla="*/ 915942 h 3196021"/>
              <a:gd name="connsiteX67" fmla="*/ 2770960 w 3905166"/>
              <a:gd name="connsiteY67" fmla="*/ 999069 h 3196021"/>
              <a:gd name="connsiteX68" fmla="*/ 2818461 w 3905166"/>
              <a:gd name="connsiteY68" fmla="*/ 1105947 h 3196021"/>
              <a:gd name="connsiteX69" fmla="*/ 2842212 w 3905166"/>
              <a:gd name="connsiteY69" fmla="*/ 1177199 h 3196021"/>
              <a:gd name="connsiteX70" fmla="*/ 2865962 w 3905166"/>
              <a:gd name="connsiteY70" fmla="*/ 1260326 h 3196021"/>
              <a:gd name="connsiteX71" fmla="*/ 2877838 w 3905166"/>
              <a:gd name="connsiteY71" fmla="*/ 1331578 h 3196021"/>
              <a:gd name="connsiteX72" fmla="*/ 2901588 w 3905166"/>
              <a:gd name="connsiteY72" fmla="*/ 1379079 h 3196021"/>
              <a:gd name="connsiteX73" fmla="*/ 2925339 w 3905166"/>
              <a:gd name="connsiteY73" fmla="*/ 1462207 h 3196021"/>
              <a:gd name="connsiteX74" fmla="*/ 2937214 w 3905166"/>
              <a:gd name="connsiteY74" fmla="*/ 1497833 h 3196021"/>
              <a:gd name="connsiteX75" fmla="*/ 2960965 w 3905166"/>
              <a:gd name="connsiteY75" fmla="*/ 1533459 h 3196021"/>
              <a:gd name="connsiteX76" fmla="*/ 2996591 w 3905166"/>
              <a:gd name="connsiteY76" fmla="*/ 1604711 h 3196021"/>
              <a:gd name="connsiteX77" fmla="*/ 3020342 w 3905166"/>
              <a:gd name="connsiteY77" fmla="*/ 1675962 h 3196021"/>
              <a:gd name="connsiteX78" fmla="*/ 3044092 w 3905166"/>
              <a:gd name="connsiteY78" fmla="*/ 1747214 h 3196021"/>
              <a:gd name="connsiteX79" fmla="*/ 3055968 w 3905166"/>
              <a:gd name="connsiteY79" fmla="*/ 1782840 h 3196021"/>
              <a:gd name="connsiteX80" fmla="*/ 3067843 w 3905166"/>
              <a:gd name="connsiteY80" fmla="*/ 1830342 h 3196021"/>
              <a:gd name="connsiteX81" fmla="*/ 3091593 w 3905166"/>
              <a:gd name="connsiteY81" fmla="*/ 1901594 h 3196021"/>
              <a:gd name="connsiteX82" fmla="*/ 3103469 w 3905166"/>
              <a:gd name="connsiteY82" fmla="*/ 1937220 h 3196021"/>
              <a:gd name="connsiteX83" fmla="*/ 3150970 w 3905166"/>
              <a:gd name="connsiteY83" fmla="*/ 2008472 h 3196021"/>
              <a:gd name="connsiteX84" fmla="*/ 3198471 w 3905166"/>
              <a:gd name="connsiteY84" fmla="*/ 2079723 h 3196021"/>
              <a:gd name="connsiteX85" fmla="*/ 3245973 w 3905166"/>
              <a:gd name="connsiteY85" fmla="*/ 2150975 h 3196021"/>
              <a:gd name="connsiteX86" fmla="*/ 3293474 w 3905166"/>
              <a:gd name="connsiteY86" fmla="*/ 2222227 h 3196021"/>
              <a:gd name="connsiteX87" fmla="*/ 3317225 w 3905166"/>
              <a:gd name="connsiteY87" fmla="*/ 2257853 h 3196021"/>
              <a:gd name="connsiteX88" fmla="*/ 3352851 w 3905166"/>
              <a:gd name="connsiteY88" fmla="*/ 2269729 h 3196021"/>
              <a:gd name="connsiteX89" fmla="*/ 3424103 w 3905166"/>
              <a:gd name="connsiteY89" fmla="*/ 2340981 h 3196021"/>
              <a:gd name="connsiteX90" fmla="*/ 3435978 w 3905166"/>
              <a:gd name="connsiteY90" fmla="*/ 2376607 h 3196021"/>
              <a:gd name="connsiteX91" fmla="*/ 3507230 w 3905166"/>
              <a:gd name="connsiteY91" fmla="*/ 2424108 h 3196021"/>
              <a:gd name="connsiteX92" fmla="*/ 3542856 w 3905166"/>
              <a:gd name="connsiteY92" fmla="*/ 2447859 h 3196021"/>
              <a:gd name="connsiteX93" fmla="*/ 3578482 w 3905166"/>
              <a:gd name="connsiteY93" fmla="*/ 2471609 h 3196021"/>
              <a:gd name="connsiteX94" fmla="*/ 3685360 w 3905166"/>
              <a:gd name="connsiteY94" fmla="*/ 2554736 h 3196021"/>
              <a:gd name="connsiteX95" fmla="*/ 3756612 w 3905166"/>
              <a:gd name="connsiteY95" fmla="*/ 2578487 h 3196021"/>
              <a:gd name="connsiteX96" fmla="*/ 3804113 w 3905166"/>
              <a:gd name="connsiteY96" fmla="*/ 2590362 h 3196021"/>
              <a:gd name="connsiteX97" fmla="*/ 3875365 w 3905166"/>
              <a:gd name="connsiteY97" fmla="*/ 2614113 h 3196021"/>
              <a:gd name="connsiteX98" fmla="*/ 3899116 w 3905166"/>
              <a:gd name="connsiteY98" fmla="*/ 2982248 h 3196021"/>
              <a:gd name="connsiteX99" fmla="*/ 3839739 w 3905166"/>
              <a:gd name="connsiteY99" fmla="*/ 3148503 h 3196021"/>
              <a:gd name="connsiteX100" fmla="*/ 3804113 w 3905166"/>
              <a:gd name="connsiteY100" fmla="*/ 3172253 h 3196021"/>
              <a:gd name="connsiteX101" fmla="*/ 3756612 w 3905166"/>
              <a:gd name="connsiteY101" fmla="*/ 3184129 h 3196021"/>
              <a:gd name="connsiteX102" fmla="*/ 3234097 w 3905166"/>
              <a:gd name="connsiteY102" fmla="*/ 3172253 h 3196021"/>
              <a:gd name="connsiteX103" fmla="*/ 2390949 w 3905166"/>
              <a:gd name="connsiteY103" fmla="*/ 3184129 h 3196021"/>
              <a:gd name="connsiteX104" fmla="*/ 2355323 w 3905166"/>
              <a:gd name="connsiteY104" fmla="*/ 3196004 h 3196021"/>
              <a:gd name="connsiteX105" fmla="*/ 2248445 w 3905166"/>
              <a:gd name="connsiteY105" fmla="*/ 3187949 h 3196021"/>
              <a:gd name="connsiteX106" fmla="*/ 2165318 w 3905166"/>
              <a:gd name="connsiteY106" fmla="*/ 3184129 h 3196021"/>
              <a:gd name="connsiteX107" fmla="*/ 2105942 w 3905166"/>
              <a:gd name="connsiteY107" fmla="*/ 3160378 h 3196021"/>
              <a:gd name="connsiteX108" fmla="*/ 2046565 w 3905166"/>
              <a:gd name="connsiteY108" fmla="*/ 3148503 h 3196021"/>
              <a:gd name="connsiteX109" fmla="*/ 2010939 w 3905166"/>
              <a:gd name="connsiteY109" fmla="*/ 3136627 h 3196021"/>
              <a:gd name="connsiteX110" fmla="*/ 1904061 w 3905166"/>
              <a:gd name="connsiteY110" fmla="*/ 3148503 h 3196021"/>
              <a:gd name="connsiteX111" fmla="*/ 1856560 w 3905166"/>
              <a:gd name="connsiteY111" fmla="*/ 3160378 h 3196021"/>
              <a:gd name="connsiteX112" fmla="*/ 1595303 w 3905166"/>
              <a:gd name="connsiteY112" fmla="*/ 3172253 h 3196021"/>
              <a:gd name="connsiteX113" fmla="*/ 728404 w 3905166"/>
              <a:gd name="connsiteY113" fmla="*/ 3148503 h 3196021"/>
              <a:gd name="connsiteX114" fmla="*/ 585900 w 3905166"/>
              <a:gd name="connsiteY114" fmla="*/ 3160378 h 3196021"/>
              <a:gd name="connsiteX115" fmla="*/ 150540 w 3905166"/>
              <a:gd name="connsiteY115" fmla="*/ 3148399 h 3196021"/>
              <a:gd name="connsiteX116" fmla="*/ 63386 w 3905166"/>
              <a:gd name="connsiteY116" fmla="*/ 3124649 h 319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905166" h="3196021">
                <a:moveTo>
                  <a:pt x="63386" y="3124649"/>
                </a:moveTo>
                <a:cubicBezTo>
                  <a:pt x="44902" y="2996017"/>
                  <a:pt x="47552" y="2570553"/>
                  <a:pt x="39635" y="2376607"/>
                </a:cubicBezTo>
                <a:cubicBezTo>
                  <a:pt x="31718" y="2182661"/>
                  <a:pt x="23801" y="2099516"/>
                  <a:pt x="15884" y="1960970"/>
                </a:cubicBezTo>
                <a:cubicBezTo>
                  <a:pt x="11926" y="1972845"/>
                  <a:pt x="-8509" y="1996596"/>
                  <a:pt x="4009" y="1996596"/>
                </a:cubicBezTo>
                <a:cubicBezTo>
                  <a:pt x="20803" y="1996596"/>
                  <a:pt x="34324" y="1976902"/>
                  <a:pt x="39635" y="1960970"/>
                </a:cubicBezTo>
                <a:lnTo>
                  <a:pt x="27760" y="1925344"/>
                </a:lnTo>
                <a:cubicBezTo>
                  <a:pt x="35677" y="1913469"/>
                  <a:pt x="43946" y="1901821"/>
                  <a:pt x="51510" y="1889718"/>
                </a:cubicBezTo>
                <a:cubicBezTo>
                  <a:pt x="63743" y="1870145"/>
                  <a:pt x="73287" y="1848807"/>
                  <a:pt x="87136" y="1830342"/>
                </a:cubicBezTo>
                <a:cubicBezTo>
                  <a:pt x="97213" y="1816907"/>
                  <a:pt x="112685" y="1808151"/>
                  <a:pt x="122762" y="1794716"/>
                </a:cubicBezTo>
                <a:cubicBezTo>
                  <a:pt x="237242" y="1642075"/>
                  <a:pt x="111816" y="1801994"/>
                  <a:pt x="170264" y="1699713"/>
                </a:cubicBezTo>
                <a:cubicBezTo>
                  <a:pt x="180084" y="1682529"/>
                  <a:pt x="194015" y="1668046"/>
                  <a:pt x="205890" y="1652212"/>
                </a:cubicBezTo>
                <a:cubicBezTo>
                  <a:pt x="209848" y="1640337"/>
                  <a:pt x="215310" y="1628861"/>
                  <a:pt x="217765" y="1616586"/>
                </a:cubicBezTo>
                <a:cubicBezTo>
                  <a:pt x="225061" y="1580106"/>
                  <a:pt x="223628" y="1533609"/>
                  <a:pt x="241516" y="1497833"/>
                </a:cubicBezTo>
                <a:cubicBezTo>
                  <a:pt x="247899" y="1485068"/>
                  <a:pt x="258883" y="1474972"/>
                  <a:pt x="265266" y="1462207"/>
                </a:cubicBezTo>
                <a:cubicBezTo>
                  <a:pt x="270864" y="1451011"/>
                  <a:pt x="271544" y="1437777"/>
                  <a:pt x="277142" y="1426581"/>
                </a:cubicBezTo>
                <a:cubicBezTo>
                  <a:pt x="283525" y="1413816"/>
                  <a:pt x="295096" y="1403997"/>
                  <a:pt x="300892" y="1390955"/>
                </a:cubicBezTo>
                <a:cubicBezTo>
                  <a:pt x="311060" y="1368077"/>
                  <a:pt x="310756" y="1340534"/>
                  <a:pt x="324643" y="1319703"/>
                </a:cubicBezTo>
                <a:cubicBezTo>
                  <a:pt x="332560" y="1307828"/>
                  <a:pt x="342010" y="1296842"/>
                  <a:pt x="348393" y="1284077"/>
                </a:cubicBezTo>
                <a:cubicBezTo>
                  <a:pt x="371972" y="1236919"/>
                  <a:pt x="345128" y="1256577"/>
                  <a:pt x="384019" y="1212825"/>
                </a:cubicBezTo>
                <a:cubicBezTo>
                  <a:pt x="406334" y="1187721"/>
                  <a:pt x="455271" y="1141573"/>
                  <a:pt x="455271" y="1141573"/>
                </a:cubicBezTo>
                <a:cubicBezTo>
                  <a:pt x="463188" y="1117822"/>
                  <a:pt x="465135" y="1091152"/>
                  <a:pt x="479022" y="1070321"/>
                </a:cubicBezTo>
                <a:cubicBezTo>
                  <a:pt x="516833" y="1013606"/>
                  <a:pt x="493857" y="1045840"/>
                  <a:pt x="550274" y="975318"/>
                </a:cubicBezTo>
                <a:cubicBezTo>
                  <a:pt x="551859" y="968980"/>
                  <a:pt x="567209" y="902415"/>
                  <a:pt x="574025" y="892191"/>
                </a:cubicBezTo>
                <a:cubicBezTo>
                  <a:pt x="583341" y="878217"/>
                  <a:pt x="598900" y="869467"/>
                  <a:pt x="609651" y="856565"/>
                </a:cubicBezTo>
                <a:cubicBezTo>
                  <a:pt x="662366" y="793307"/>
                  <a:pt x="609573" y="849579"/>
                  <a:pt x="645277" y="785313"/>
                </a:cubicBezTo>
                <a:cubicBezTo>
                  <a:pt x="659140" y="760360"/>
                  <a:pt x="692778" y="714061"/>
                  <a:pt x="692778" y="714061"/>
                </a:cubicBezTo>
                <a:cubicBezTo>
                  <a:pt x="696736" y="702186"/>
                  <a:pt x="694878" y="686255"/>
                  <a:pt x="704653" y="678435"/>
                </a:cubicBezTo>
                <a:cubicBezTo>
                  <a:pt x="717398" y="668239"/>
                  <a:pt x="737153" y="672989"/>
                  <a:pt x="752155" y="666560"/>
                </a:cubicBezTo>
                <a:cubicBezTo>
                  <a:pt x="765273" y="660938"/>
                  <a:pt x="775905" y="650726"/>
                  <a:pt x="787780" y="642809"/>
                </a:cubicBezTo>
                <a:cubicBezTo>
                  <a:pt x="795820" y="618690"/>
                  <a:pt x="807400" y="578356"/>
                  <a:pt x="823406" y="559682"/>
                </a:cubicBezTo>
                <a:cubicBezTo>
                  <a:pt x="836287" y="544655"/>
                  <a:pt x="855074" y="535931"/>
                  <a:pt x="870908" y="524056"/>
                </a:cubicBezTo>
                <a:cubicBezTo>
                  <a:pt x="878825" y="512181"/>
                  <a:pt x="883917" y="497828"/>
                  <a:pt x="894658" y="488430"/>
                </a:cubicBezTo>
                <a:cubicBezTo>
                  <a:pt x="916140" y="469633"/>
                  <a:pt x="942159" y="456763"/>
                  <a:pt x="965910" y="440929"/>
                </a:cubicBezTo>
                <a:cubicBezTo>
                  <a:pt x="1011953" y="410234"/>
                  <a:pt x="987995" y="421692"/>
                  <a:pt x="1037162" y="405303"/>
                </a:cubicBezTo>
                <a:lnTo>
                  <a:pt x="1108414" y="334051"/>
                </a:lnTo>
                <a:cubicBezTo>
                  <a:pt x="1120289" y="322176"/>
                  <a:pt x="1134724" y="312399"/>
                  <a:pt x="1144040" y="298425"/>
                </a:cubicBezTo>
                <a:cubicBezTo>
                  <a:pt x="1151957" y="286550"/>
                  <a:pt x="1158654" y="273763"/>
                  <a:pt x="1167791" y="262799"/>
                </a:cubicBezTo>
                <a:cubicBezTo>
                  <a:pt x="1178542" y="249897"/>
                  <a:pt x="1192487" y="239924"/>
                  <a:pt x="1203417" y="227173"/>
                </a:cubicBezTo>
                <a:cubicBezTo>
                  <a:pt x="1225368" y="201564"/>
                  <a:pt x="1245202" y="163691"/>
                  <a:pt x="1274669" y="144046"/>
                </a:cubicBezTo>
                <a:cubicBezTo>
                  <a:pt x="1285084" y="137102"/>
                  <a:pt x="1299099" y="137768"/>
                  <a:pt x="1310295" y="132170"/>
                </a:cubicBezTo>
                <a:cubicBezTo>
                  <a:pt x="1323060" y="125787"/>
                  <a:pt x="1332803" y="114042"/>
                  <a:pt x="1345921" y="108420"/>
                </a:cubicBezTo>
                <a:cubicBezTo>
                  <a:pt x="1371407" y="97497"/>
                  <a:pt x="1444263" y="89205"/>
                  <a:pt x="1464674" y="84669"/>
                </a:cubicBezTo>
                <a:cubicBezTo>
                  <a:pt x="1507681" y="75112"/>
                  <a:pt x="1502417" y="67197"/>
                  <a:pt x="1547801" y="49043"/>
                </a:cubicBezTo>
                <a:cubicBezTo>
                  <a:pt x="1571046" y="39745"/>
                  <a:pt x="1594081" y="27076"/>
                  <a:pt x="1619053" y="25292"/>
                </a:cubicBezTo>
                <a:lnTo>
                  <a:pt x="1785308" y="13417"/>
                </a:lnTo>
                <a:cubicBezTo>
                  <a:pt x="1844506" y="3551"/>
                  <a:pt x="1890367" y="-11061"/>
                  <a:pt x="1951562" y="13417"/>
                </a:cubicBezTo>
                <a:cubicBezTo>
                  <a:pt x="1964814" y="18718"/>
                  <a:pt x="1965221" y="38951"/>
                  <a:pt x="1975313" y="49043"/>
                </a:cubicBezTo>
                <a:cubicBezTo>
                  <a:pt x="1985405" y="59135"/>
                  <a:pt x="1999064" y="64877"/>
                  <a:pt x="2010939" y="72794"/>
                </a:cubicBezTo>
                <a:cubicBezTo>
                  <a:pt x="2014897" y="84669"/>
                  <a:pt x="2013963" y="99569"/>
                  <a:pt x="2022814" y="108420"/>
                </a:cubicBezTo>
                <a:cubicBezTo>
                  <a:pt x="2031665" y="117271"/>
                  <a:pt x="2046296" y="117259"/>
                  <a:pt x="2058440" y="120295"/>
                </a:cubicBezTo>
                <a:cubicBezTo>
                  <a:pt x="2078022" y="125190"/>
                  <a:pt x="2098025" y="128212"/>
                  <a:pt x="2117817" y="132170"/>
                </a:cubicBezTo>
                <a:cubicBezTo>
                  <a:pt x="2129692" y="144045"/>
                  <a:pt x="2144127" y="153822"/>
                  <a:pt x="2153443" y="167796"/>
                </a:cubicBezTo>
                <a:cubicBezTo>
                  <a:pt x="2160387" y="178211"/>
                  <a:pt x="2156467" y="194571"/>
                  <a:pt x="2165318" y="203422"/>
                </a:cubicBezTo>
                <a:cubicBezTo>
                  <a:pt x="2174169" y="212273"/>
                  <a:pt x="2189748" y="209700"/>
                  <a:pt x="2200944" y="215298"/>
                </a:cubicBezTo>
                <a:cubicBezTo>
                  <a:pt x="2293019" y="261336"/>
                  <a:pt x="2182656" y="221077"/>
                  <a:pt x="2272196" y="250923"/>
                </a:cubicBezTo>
                <a:cubicBezTo>
                  <a:pt x="2337510" y="294466"/>
                  <a:pt x="2282092" y="250923"/>
                  <a:pt x="2331573" y="310300"/>
                </a:cubicBezTo>
                <a:cubicBezTo>
                  <a:pt x="2360147" y="344588"/>
                  <a:pt x="2367795" y="346324"/>
                  <a:pt x="2402825" y="369677"/>
                </a:cubicBezTo>
                <a:lnTo>
                  <a:pt x="2450326" y="440929"/>
                </a:lnTo>
                <a:lnTo>
                  <a:pt x="2474077" y="476555"/>
                </a:lnTo>
                <a:cubicBezTo>
                  <a:pt x="2478035" y="488430"/>
                  <a:pt x="2479873" y="501239"/>
                  <a:pt x="2485952" y="512181"/>
                </a:cubicBezTo>
                <a:cubicBezTo>
                  <a:pt x="2485958" y="512191"/>
                  <a:pt x="2545325" y="601241"/>
                  <a:pt x="2557204" y="619059"/>
                </a:cubicBezTo>
                <a:lnTo>
                  <a:pt x="2580955" y="654685"/>
                </a:lnTo>
                <a:cubicBezTo>
                  <a:pt x="2588872" y="666560"/>
                  <a:pt x="2594613" y="680219"/>
                  <a:pt x="2604705" y="690311"/>
                </a:cubicBezTo>
                <a:cubicBezTo>
                  <a:pt x="2616580" y="702186"/>
                  <a:pt x="2630020" y="712680"/>
                  <a:pt x="2640331" y="725936"/>
                </a:cubicBezTo>
                <a:cubicBezTo>
                  <a:pt x="2657856" y="748468"/>
                  <a:pt x="2687832" y="797188"/>
                  <a:pt x="2687832" y="797188"/>
                </a:cubicBezTo>
                <a:cubicBezTo>
                  <a:pt x="2691636" y="812403"/>
                  <a:pt x="2703066" y="863283"/>
                  <a:pt x="2711583" y="880316"/>
                </a:cubicBezTo>
                <a:cubicBezTo>
                  <a:pt x="2717966" y="893082"/>
                  <a:pt x="2727417" y="904067"/>
                  <a:pt x="2735334" y="915942"/>
                </a:cubicBezTo>
                <a:cubicBezTo>
                  <a:pt x="2773559" y="1030620"/>
                  <a:pt x="2712263" y="852326"/>
                  <a:pt x="2770960" y="999069"/>
                </a:cubicBezTo>
                <a:cubicBezTo>
                  <a:pt x="2813356" y="1105061"/>
                  <a:pt x="2772766" y="1037405"/>
                  <a:pt x="2818461" y="1105947"/>
                </a:cubicBezTo>
                <a:lnTo>
                  <a:pt x="2842212" y="1177199"/>
                </a:lnTo>
                <a:cubicBezTo>
                  <a:pt x="2853530" y="1211153"/>
                  <a:pt x="2858507" y="1223049"/>
                  <a:pt x="2865962" y="1260326"/>
                </a:cubicBezTo>
                <a:cubicBezTo>
                  <a:pt x="2870684" y="1283937"/>
                  <a:pt x="2870919" y="1308515"/>
                  <a:pt x="2877838" y="1331578"/>
                </a:cubicBezTo>
                <a:cubicBezTo>
                  <a:pt x="2882925" y="1348534"/>
                  <a:pt x="2894615" y="1362808"/>
                  <a:pt x="2901588" y="1379079"/>
                </a:cubicBezTo>
                <a:cubicBezTo>
                  <a:pt x="2913794" y="1407560"/>
                  <a:pt x="2916727" y="1432065"/>
                  <a:pt x="2925339" y="1462207"/>
                </a:cubicBezTo>
                <a:cubicBezTo>
                  <a:pt x="2928778" y="1474243"/>
                  <a:pt x="2931616" y="1486637"/>
                  <a:pt x="2937214" y="1497833"/>
                </a:cubicBezTo>
                <a:cubicBezTo>
                  <a:pt x="2943597" y="1510599"/>
                  <a:pt x="2953048" y="1521584"/>
                  <a:pt x="2960965" y="1533459"/>
                </a:cubicBezTo>
                <a:cubicBezTo>
                  <a:pt x="3004268" y="1663372"/>
                  <a:pt x="2935209" y="1466604"/>
                  <a:pt x="2996591" y="1604711"/>
                </a:cubicBezTo>
                <a:cubicBezTo>
                  <a:pt x="3006759" y="1627588"/>
                  <a:pt x="3012425" y="1652212"/>
                  <a:pt x="3020342" y="1675962"/>
                </a:cubicBezTo>
                <a:lnTo>
                  <a:pt x="3044092" y="1747214"/>
                </a:lnTo>
                <a:cubicBezTo>
                  <a:pt x="3048051" y="1759089"/>
                  <a:pt x="3052932" y="1770696"/>
                  <a:pt x="3055968" y="1782840"/>
                </a:cubicBezTo>
                <a:cubicBezTo>
                  <a:pt x="3059926" y="1798674"/>
                  <a:pt x="3063153" y="1814709"/>
                  <a:pt x="3067843" y="1830342"/>
                </a:cubicBezTo>
                <a:cubicBezTo>
                  <a:pt x="3075037" y="1854322"/>
                  <a:pt x="3083676" y="1877843"/>
                  <a:pt x="3091593" y="1901594"/>
                </a:cubicBezTo>
                <a:cubicBezTo>
                  <a:pt x="3095551" y="1913469"/>
                  <a:pt x="3096525" y="1926805"/>
                  <a:pt x="3103469" y="1937220"/>
                </a:cubicBezTo>
                <a:lnTo>
                  <a:pt x="3150970" y="2008472"/>
                </a:lnTo>
                <a:cubicBezTo>
                  <a:pt x="3173681" y="2076606"/>
                  <a:pt x="3146581" y="2013008"/>
                  <a:pt x="3198471" y="2079723"/>
                </a:cubicBezTo>
                <a:cubicBezTo>
                  <a:pt x="3215996" y="2102255"/>
                  <a:pt x="3230139" y="2127224"/>
                  <a:pt x="3245973" y="2150975"/>
                </a:cubicBezTo>
                <a:lnTo>
                  <a:pt x="3293474" y="2222227"/>
                </a:lnTo>
                <a:cubicBezTo>
                  <a:pt x="3301391" y="2234102"/>
                  <a:pt x="3303685" y="2253339"/>
                  <a:pt x="3317225" y="2257853"/>
                </a:cubicBezTo>
                <a:lnTo>
                  <a:pt x="3352851" y="2269729"/>
                </a:lnTo>
                <a:cubicBezTo>
                  <a:pt x="3376602" y="2293480"/>
                  <a:pt x="3413482" y="2309116"/>
                  <a:pt x="3424103" y="2340981"/>
                </a:cubicBezTo>
                <a:cubicBezTo>
                  <a:pt x="3428061" y="2352856"/>
                  <a:pt x="3427127" y="2367756"/>
                  <a:pt x="3435978" y="2376607"/>
                </a:cubicBezTo>
                <a:cubicBezTo>
                  <a:pt x="3456162" y="2396791"/>
                  <a:pt x="3483479" y="2408274"/>
                  <a:pt x="3507230" y="2424108"/>
                </a:cubicBezTo>
                <a:lnTo>
                  <a:pt x="3542856" y="2447859"/>
                </a:lnTo>
                <a:cubicBezTo>
                  <a:pt x="3554731" y="2455776"/>
                  <a:pt x="3568390" y="2461517"/>
                  <a:pt x="3578482" y="2471609"/>
                </a:cubicBezTo>
                <a:cubicBezTo>
                  <a:pt x="3609221" y="2502348"/>
                  <a:pt x="3642746" y="2540531"/>
                  <a:pt x="3685360" y="2554736"/>
                </a:cubicBezTo>
                <a:cubicBezTo>
                  <a:pt x="3709111" y="2562653"/>
                  <a:pt x="3732324" y="2572415"/>
                  <a:pt x="3756612" y="2578487"/>
                </a:cubicBezTo>
                <a:cubicBezTo>
                  <a:pt x="3772446" y="2582445"/>
                  <a:pt x="3788480" y="2585672"/>
                  <a:pt x="3804113" y="2590362"/>
                </a:cubicBezTo>
                <a:cubicBezTo>
                  <a:pt x="3828093" y="2597556"/>
                  <a:pt x="3875365" y="2614113"/>
                  <a:pt x="3875365" y="2614113"/>
                </a:cubicBezTo>
                <a:cubicBezTo>
                  <a:pt x="3888939" y="2749857"/>
                  <a:pt x="3899116" y="2830816"/>
                  <a:pt x="3899116" y="2982248"/>
                </a:cubicBezTo>
                <a:cubicBezTo>
                  <a:pt x="3899116" y="3149618"/>
                  <a:pt x="3933159" y="3125146"/>
                  <a:pt x="3839739" y="3148503"/>
                </a:cubicBezTo>
                <a:cubicBezTo>
                  <a:pt x="3827864" y="3156420"/>
                  <a:pt x="3817231" y="3166631"/>
                  <a:pt x="3804113" y="3172253"/>
                </a:cubicBezTo>
                <a:cubicBezTo>
                  <a:pt x="3789112" y="3178682"/>
                  <a:pt x="3772933" y="3184129"/>
                  <a:pt x="3756612" y="3184129"/>
                </a:cubicBezTo>
                <a:cubicBezTo>
                  <a:pt x="3582395" y="3184129"/>
                  <a:pt x="3408269" y="3176212"/>
                  <a:pt x="3234097" y="3172253"/>
                </a:cubicBezTo>
                <a:lnTo>
                  <a:pt x="2390949" y="3184129"/>
                </a:lnTo>
                <a:cubicBezTo>
                  <a:pt x="2378436" y="3184467"/>
                  <a:pt x="2379074" y="3195367"/>
                  <a:pt x="2355323" y="3196004"/>
                </a:cubicBezTo>
                <a:cubicBezTo>
                  <a:pt x="2331572" y="3196641"/>
                  <a:pt x="2289253" y="3179787"/>
                  <a:pt x="2248445" y="3187949"/>
                </a:cubicBezTo>
                <a:cubicBezTo>
                  <a:pt x="2185826" y="3146203"/>
                  <a:pt x="2189068" y="3188724"/>
                  <a:pt x="2165318" y="3184129"/>
                </a:cubicBezTo>
                <a:cubicBezTo>
                  <a:pt x="2141568" y="3179534"/>
                  <a:pt x="2126360" y="3166503"/>
                  <a:pt x="2105942" y="3160378"/>
                </a:cubicBezTo>
                <a:cubicBezTo>
                  <a:pt x="2086609" y="3154578"/>
                  <a:pt x="2066147" y="3153398"/>
                  <a:pt x="2046565" y="3148503"/>
                </a:cubicBezTo>
                <a:cubicBezTo>
                  <a:pt x="2034421" y="3145467"/>
                  <a:pt x="2022814" y="3140586"/>
                  <a:pt x="2010939" y="3136627"/>
                </a:cubicBezTo>
                <a:cubicBezTo>
                  <a:pt x="1975313" y="3140586"/>
                  <a:pt x="1939489" y="3143052"/>
                  <a:pt x="1904061" y="3148503"/>
                </a:cubicBezTo>
                <a:cubicBezTo>
                  <a:pt x="1887930" y="3150985"/>
                  <a:pt x="1872833" y="3159126"/>
                  <a:pt x="1856560" y="3160378"/>
                </a:cubicBezTo>
                <a:cubicBezTo>
                  <a:pt x="1769641" y="3167064"/>
                  <a:pt x="1682389" y="3168295"/>
                  <a:pt x="1595303" y="3172253"/>
                </a:cubicBezTo>
                <a:cubicBezTo>
                  <a:pt x="1261361" y="3157074"/>
                  <a:pt x="1122348" y="3148503"/>
                  <a:pt x="728404" y="3148503"/>
                </a:cubicBezTo>
                <a:cubicBezTo>
                  <a:pt x="680738" y="3148503"/>
                  <a:pt x="633528" y="3158473"/>
                  <a:pt x="585900" y="3160378"/>
                </a:cubicBezTo>
                <a:cubicBezTo>
                  <a:pt x="435547" y="3166392"/>
                  <a:pt x="300961" y="3144441"/>
                  <a:pt x="150540" y="3148399"/>
                </a:cubicBezTo>
                <a:cubicBezTo>
                  <a:pt x="67574" y="3134572"/>
                  <a:pt x="81870" y="3253281"/>
                  <a:pt x="63386" y="312464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5676595" y="2970946"/>
            <a:ext cx="3233319" cy="2917790"/>
          </a:xfrm>
          <a:custGeom>
            <a:avLst/>
            <a:gdLst>
              <a:gd name="connsiteX0" fmla="*/ 0 w 3233319"/>
              <a:gd name="connsiteY0" fmla="*/ 408676 h 2917790"/>
              <a:gd name="connsiteX1" fmla="*/ 270663 w 3233319"/>
              <a:gd name="connsiteY1" fmla="*/ 262372 h 2917790"/>
              <a:gd name="connsiteX2" fmla="*/ 380391 w 3233319"/>
              <a:gd name="connsiteY2" fmla="*/ 511089 h 2917790"/>
              <a:gd name="connsiteX3" fmla="*/ 431597 w 3233319"/>
              <a:gd name="connsiteY3" fmla="*/ 664708 h 2917790"/>
              <a:gd name="connsiteX4" fmla="*/ 555955 w 3233319"/>
              <a:gd name="connsiteY4" fmla="*/ 13656 h 2917790"/>
              <a:gd name="connsiteX5" fmla="*/ 716890 w 3233319"/>
              <a:gd name="connsiteY5" fmla="*/ 1374283 h 2917790"/>
              <a:gd name="connsiteX6" fmla="*/ 885139 w 3233319"/>
              <a:gd name="connsiteY6" fmla="*/ 1623000 h 2917790"/>
              <a:gd name="connsiteX7" fmla="*/ 972922 w 3233319"/>
              <a:gd name="connsiteY7" fmla="*/ 1213348 h 2917790"/>
              <a:gd name="connsiteX8" fmla="*/ 1258215 w 3233319"/>
              <a:gd name="connsiteY8" fmla="*/ 2295998 h 2917790"/>
              <a:gd name="connsiteX9" fmla="*/ 1397203 w 3233319"/>
              <a:gd name="connsiteY9" fmla="*/ 1857086 h 2917790"/>
              <a:gd name="connsiteX10" fmla="*/ 1441095 w 3233319"/>
              <a:gd name="connsiteY10" fmla="*/ 1359652 h 2917790"/>
              <a:gd name="connsiteX11" fmla="*/ 1587399 w 3233319"/>
              <a:gd name="connsiteY11" fmla="*/ 1659576 h 2917790"/>
              <a:gd name="connsiteX12" fmla="*/ 1704442 w 3233319"/>
              <a:gd name="connsiteY12" fmla="*/ 2661758 h 2917790"/>
              <a:gd name="connsiteX13" fmla="*/ 1901952 w 3233319"/>
              <a:gd name="connsiteY13" fmla="*/ 2508139 h 2917790"/>
              <a:gd name="connsiteX14" fmla="*/ 1982419 w 3233319"/>
              <a:gd name="connsiteY14" fmla="*/ 2098488 h 2917790"/>
              <a:gd name="connsiteX15" fmla="*/ 2209191 w 3233319"/>
              <a:gd name="connsiteY15" fmla="*/ 2537400 h 2917790"/>
              <a:gd name="connsiteX16" fmla="*/ 2479853 w 3233319"/>
              <a:gd name="connsiteY16" fmla="*/ 2705649 h 2917790"/>
              <a:gd name="connsiteX17" fmla="*/ 2677363 w 3233319"/>
              <a:gd name="connsiteY17" fmla="*/ 2456932 h 2917790"/>
              <a:gd name="connsiteX18" fmla="*/ 3233319 w 3233319"/>
              <a:gd name="connsiteY18" fmla="*/ 2917790 h 2917790"/>
              <a:gd name="connsiteX19" fmla="*/ 3233319 w 3233319"/>
              <a:gd name="connsiteY19" fmla="*/ 2917790 h 2917790"/>
              <a:gd name="connsiteX20" fmla="*/ 3233319 w 3233319"/>
              <a:gd name="connsiteY20" fmla="*/ 2917790 h 2917790"/>
              <a:gd name="connsiteX0" fmla="*/ 0 w 3233319"/>
              <a:gd name="connsiteY0" fmla="*/ 408676 h 2917790"/>
              <a:gd name="connsiteX1" fmla="*/ 270663 w 3233319"/>
              <a:gd name="connsiteY1" fmla="*/ 262372 h 2917790"/>
              <a:gd name="connsiteX2" fmla="*/ 380391 w 3233319"/>
              <a:gd name="connsiteY2" fmla="*/ 511089 h 2917790"/>
              <a:gd name="connsiteX3" fmla="*/ 431597 w 3233319"/>
              <a:gd name="connsiteY3" fmla="*/ 664708 h 2917790"/>
              <a:gd name="connsiteX4" fmla="*/ 555955 w 3233319"/>
              <a:gd name="connsiteY4" fmla="*/ 13656 h 2917790"/>
              <a:gd name="connsiteX5" fmla="*/ 716890 w 3233319"/>
              <a:gd name="connsiteY5" fmla="*/ 1374283 h 2917790"/>
              <a:gd name="connsiteX6" fmla="*/ 841248 w 3233319"/>
              <a:gd name="connsiteY6" fmla="*/ 1659576 h 2917790"/>
              <a:gd name="connsiteX7" fmla="*/ 972922 w 3233319"/>
              <a:gd name="connsiteY7" fmla="*/ 1213348 h 2917790"/>
              <a:gd name="connsiteX8" fmla="*/ 1258215 w 3233319"/>
              <a:gd name="connsiteY8" fmla="*/ 2295998 h 2917790"/>
              <a:gd name="connsiteX9" fmla="*/ 1397203 w 3233319"/>
              <a:gd name="connsiteY9" fmla="*/ 1857086 h 2917790"/>
              <a:gd name="connsiteX10" fmla="*/ 1441095 w 3233319"/>
              <a:gd name="connsiteY10" fmla="*/ 1359652 h 2917790"/>
              <a:gd name="connsiteX11" fmla="*/ 1587399 w 3233319"/>
              <a:gd name="connsiteY11" fmla="*/ 1659576 h 2917790"/>
              <a:gd name="connsiteX12" fmla="*/ 1704442 w 3233319"/>
              <a:gd name="connsiteY12" fmla="*/ 2661758 h 2917790"/>
              <a:gd name="connsiteX13" fmla="*/ 1901952 w 3233319"/>
              <a:gd name="connsiteY13" fmla="*/ 2508139 h 2917790"/>
              <a:gd name="connsiteX14" fmla="*/ 1982419 w 3233319"/>
              <a:gd name="connsiteY14" fmla="*/ 2098488 h 2917790"/>
              <a:gd name="connsiteX15" fmla="*/ 2209191 w 3233319"/>
              <a:gd name="connsiteY15" fmla="*/ 2537400 h 2917790"/>
              <a:gd name="connsiteX16" fmla="*/ 2479853 w 3233319"/>
              <a:gd name="connsiteY16" fmla="*/ 2705649 h 2917790"/>
              <a:gd name="connsiteX17" fmla="*/ 2677363 w 3233319"/>
              <a:gd name="connsiteY17" fmla="*/ 2456932 h 2917790"/>
              <a:gd name="connsiteX18" fmla="*/ 3233319 w 3233319"/>
              <a:gd name="connsiteY18" fmla="*/ 2917790 h 2917790"/>
              <a:gd name="connsiteX19" fmla="*/ 3233319 w 3233319"/>
              <a:gd name="connsiteY19" fmla="*/ 2917790 h 2917790"/>
              <a:gd name="connsiteX20" fmla="*/ 3233319 w 3233319"/>
              <a:gd name="connsiteY20" fmla="*/ 2917790 h 2917790"/>
              <a:gd name="connsiteX0" fmla="*/ 0 w 3233319"/>
              <a:gd name="connsiteY0" fmla="*/ 408676 h 2917790"/>
              <a:gd name="connsiteX1" fmla="*/ 270663 w 3233319"/>
              <a:gd name="connsiteY1" fmla="*/ 262372 h 2917790"/>
              <a:gd name="connsiteX2" fmla="*/ 380391 w 3233319"/>
              <a:gd name="connsiteY2" fmla="*/ 511089 h 2917790"/>
              <a:gd name="connsiteX3" fmla="*/ 431597 w 3233319"/>
              <a:gd name="connsiteY3" fmla="*/ 664708 h 2917790"/>
              <a:gd name="connsiteX4" fmla="*/ 555955 w 3233319"/>
              <a:gd name="connsiteY4" fmla="*/ 13656 h 2917790"/>
              <a:gd name="connsiteX5" fmla="*/ 716890 w 3233319"/>
              <a:gd name="connsiteY5" fmla="*/ 1374283 h 2917790"/>
              <a:gd name="connsiteX6" fmla="*/ 841248 w 3233319"/>
              <a:gd name="connsiteY6" fmla="*/ 1659576 h 2917790"/>
              <a:gd name="connsiteX7" fmla="*/ 972922 w 3233319"/>
              <a:gd name="connsiteY7" fmla="*/ 1213348 h 2917790"/>
              <a:gd name="connsiteX8" fmla="*/ 1075335 w 3233319"/>
              <a:gd name="connsiteY8" fmla="*/ 1425489 h 2917790"/>
              <a:gd name="connsiteX9" fmla="*/ 1258215 w 3233319"/>
              <a:gd name="connsiteY9" fmla="*/ 2295998 h 2917790"/>
              <a:gd name="connsiteX10" fmla="*/ 1397203 w 3233319"/>
              <a:gd name="connsiteY10" fmla="*/ 1857086 h 2917790"/>
              <a:gd name="connsiteX11" fmla="*/ 1441095 w 3233319"/>
              <a:gd name="connsiteY11" fmla="*/ 1359652 h 2917790"/>
              <a:gd name="connsiteX12" fmla="*/ 1587399 w 3233319"/>
              <a:gd name="connsiteY12" fmla="*/ 1659576 h 2917790"/>
              <a:gd name="connsiteX13" fmla="*/ 1704442 w 3233319"/>
              <a:gd name="connsiteY13" fmla="*/ 2661758 h 2917790"/>
              <a:gd name="connsiteX14" fmla="*/ 1901952 w 3233319"/>
              <a:gd name="connsiteY14" fmla="*/ 2508139 h 2917790"/>
              <a:gd name="connsiteX15" fmla="*/ 1982419 w 3233319"/>
              <a:gd name="connsiteY15" fmla="*/ 2098488 h 2917790"/>
              <a:gd name="connsiteX16" fmla="*/ 2209191 w 3233319"/>
              <a:gd name="connsiteY16" fmla="*/ 2537400 h 2917790"/>
              <a:gd name="connsiteX17" fmla="*/ 2479853 w 3233319"/>
              <a:gd name="connsiteY17" fmla="*/ 2705649 h 2917790"/>
              <a:gd name="connsiteX18" fmla="*/ 2677363 w 3233319"/>
              <a:gd name="connsiteY18" fmla="*/ 2456932 h 2917790"/>
              <a:gd name="connsiteX19" fmla="*/ 3233319 w 3233319"/>
              <a:gd name="connsiteY19" fmla="*/ 2917790 h 2917790"/>
              <a:gd name="connsiteX20" fmla="*/ 3233319 w 3233319"/>
              <a:gd name="connsiteY20" fmla="*/ 2917790 h 2917790"/>
              <a:gd name="connsiteX21" fmla="*/ 3233319 w 3233319"/>
              <a:gd name="connsiteY21" fmla="*/ 2917790 h 2917790"/>
              <a:gd name="connsiteX0" fmla="*/ 0 w 3233319"/>
              <a:gd name="connsiteY0" fmla="*/ 408676 h 2917790"/>
              <a:gd name="connsiteX1" fmla="*/ 270663 w 3233319"/>
              <a:gd name="connsiteY1" fmla="*/ 262372 h 2917790"/>
              <a:gd name="connsiteX2" fmla="*/ 380391 w 3233319"/>
              <a:gd name="connsiteY2" fmla="*/ 511089 h 2917790"/>
              <a:gd name="connsiteX3" fmla="*/ 431597 w 3233319"/>
              <a:gd name="connsiteY3" fmla="*/ 664708 h 2917790"/>
              <a:gd name="connsiteX4" fmla="*/ 555955 w 3233319"/>
              <a:gd name="connsiteY4" fmla="*/ 13656 h 2917790"/>
              <a:gd name="connsiteX5" fmla="*/ 716890 w 3233319"/>
              <a:gd name="connsiteY5" fmla="*/ 1374283 h 2917790"/>
              <a:gd name="connsiteX6" fmla="*/ 841248 w 3233319"/>
              <a:gd name="connsiteY6" fmla="*/ 1659576 h 2917790"/>
              <a:gd name="connsiteX7" fmla="*/ 972922 w 3233319"/>
              <a:gd name="connsiteY7" fmla="*/ 1213348 h 2917790"/>
              <a:gd name="connsiteX8" fmla="*/ 1075335 w 3233319"/>
              <a:gd name="connsiteY8" fmla="*/ 1425489 h 2917790"/>
              <a:gd name="connsiteX9" fmla="*/ 1258215 w 3233319"/>
              <a:gd name="connsiteY9" fmla="*/ 2295998 h 2917790"/>
              <a:gd name="connsiteX10" fmla="*/ 1367943 w 3233319"/>
              <a:gd name="connsiteY10" fmla="*/ 1857086 h 2917790"/>
              <a:gd name="connsiteX11" fmla="*/ 1441095 w 3233319"/>
              <a:gd name="connsiteY11" fmla="*/ 1359652 h 2917790"/>
              <a:gd name="connsiteX12" fmla="*/ 1587399 w 3233319"/>
              <a:gd name="connsiteY12" fmla="*/ 1659576 h 2917790"/>
              <a:gd name="connsiteX13" fmla="*/ 1704442 w 3233319"/>
              <a:gd name="connsiteY13" fmla="*/ 2661758 h 2917790"/>
              <a:gd name="connsiteX14" fmla="*/ 1901952 w 3233319"/>
              <a:gd name="connsiteY14" fmla="*/ 2508139 h 2917790"/>
              <a:gd name="connsiteX15" fmla="*/ 1982419 w 3233319"/>
              <a:gd name="connsiteY15" fmla="*/ 2098488 h 2917790"/>
              <a:gd name="connsiteX16" fmla="*/ 2209191 w 3233319"/>
              <a:gd name="connsiteY16" fmla="*/ 2537400 h 2917790"/>
              <a:gd name="connsiteX17" fmla="*/ 2479853 w 3233319"/>
              <a:gd name="connsiteY17" fmla="*/ 2705649 h 2917790"/>
              <a:gd name="connsiteX18" fmla="*/ 2677363 w 3233319"/>
              <a:gd name="connsiteY18" fmla="*/ 2456932 h 2917790"/>
              <a:gd name="connsiteX19" fmla="*/ 3233319 w 3233319"/>
              <a:gd name="connsiteY19" fmla="*/ 2917790 h 2917790"/>
              <a:gd name="connsiteX20" fmla="*/ 3233319 w 3233319"/>
              <a:gd name="connsiteY20" fmla="*/ 2917790 h 2917790"/>
              <a:gd name="connsiteX21" fmla="*/ 3233319 w 3233319"/>
              <a:gd name="connsiteY21" fmla="*/ 2917790 h 2917790"/>
              <a:gd name="connsiteX0" fmla="*/ 0 w 3233319"/>
              <a:gd name="connsiteY0" fmla="*/ 408676 h 2917790"/>
              <a:gd name="connsiteX1" fmla="*/ 270663 w 3233319"/>
              <a:gd name="connsiteY1" fmla="*/ 262372 h 2917790"/>
              <a:gd name="connsiteX2" fmla="*/ 380391 w 3233319"/>
              <a:gd name="connsiteY2" fmla="*/ 511089 h 2917790"/>
              <a:gd name="connsiteX3" fmla="*/ 431597 w 3233319"/>
              <a:gd name="connsiteY3" fmla="*/ 664708 h 2917790"/>
              <a:gd name="connsiteX4" fmla="*/ 555955 w 3233319"/>
              <a:gd name="connsiteY4" fmla="*/ 13656 h 2917790"/>
              <a:gd name="connsiteX5" fmla="*/ 716890 w 3233319"/>
              <a:gd name="connsiteY5" fmla="*/ 1374283 h 2917790"/>
              <a:gd name="connsiteX6" fmla="*/ 841248 w 3233319"/>
              <a:gd name="connsiteY6" fmla="*/ 1659576 h 2917790"/>
              <a:gd name="connsiteX7" fmla="*/ 972922 w 3233319"/>
              <a:gd name="connsiteY7" fmla="*/ 1213348 h 2917790"/>
              <a:gd name="connsiteX8" fmla="*/ 1075335 w 3233319"/>
              <a:gd name="connsiteY8" fmla="*/ 1425489 h 2917790"/>
              <a:gd name="connsiteX9" fmla="*/ 1258215 w 3233319"/>
              <a:gd name="connsiteY9" fmla="*/ 2295998 h 2917790"/>
              <a:gd name="connsiteX10" fmla="*/ 1367943 w 3233319"/>
              <a:gd name="connsiteY10" fmla="*/ 1857086 h 2917790"/>
              <a:gd name="connsiteX11" fmla="*/ 1477671 w 3233319"/>
              <a:gd name="connsiteY11" fmla="*/ 1410858 h 2917790"/>
              <a:gd name="connsiteX12" fmla="*/ 1587399 w 3233319"/>
              <a:gd name="connsiteY12" fmla="*/ 1659576 h 2917790"/>
              <a:gd name="connsiteX13" fmla="*/ 1704442 w 3233319"/>
              <a:gd name="connsiteY13" fmla="*/ 2661758 h 2917790"/>
              <a:gd name="connsiteX14" fmla="*/ 1901952 w 3233319"/>
              <a:gd name="connsiteY14" fmla="*/ 2508139 h 2917790"/>
              <a:gd name="connsiteX15" fmla="*/ 1982419 w 3233319"/>
              <a:gd name="connsiteY15" fmla="*/ 2098488 h 2917790"/>
              <a:gd name="connsiteX16" fmla="*/ 2209191 w 3233319"/>
              <a:gd name="connsiteY16" fmla="*/ 2537400 h 2917790"/>
              <a:gd name="connsiteX17" fmla="*/ 2479853 w 3233319"/>
              <a:gd name="connsiteY17" fmla="*/ 2705649 h 2917790"/>
              <a:gd name="connsiteX18" fmla="*/ 2677363 w 3233319"/>
              <a:gd name="connsiteY18" fmla="*/ 2456932 h 2917790"/>
              <a:gd name="connsiteX19" fmla="*/ 3233319 w 3233319"/>
              <a:gd name="connsiteY19" fmla="*/ 2917790 h 2917790"/>
              <a:gd name="connsiteX20" fmla="*/ 3233319 w 3233319"/>
              <a:gd name="connsiteY20" fmla="*/ 2917790 h 2917790"/>
              <a:gd name="connsiteX21" fmla="*/ 3233319 w 3233319"/>
              <a:gd name="connsiteY21" fmla="*/ 2917790 h 2917790"/>
              <a:gd name="connsiteX0" fmla="*/ 0 w 3233319"/>
              <a:gd name="connsiteY0" fmla="*/ 408676 h 2917790"/>
              <a:gd name="connsiteX1" fmla="*/ 270663 w 3233319"/>
              <a:gd name="connsiteY1" fmla="*/ 262372 h 2917790"/>
              <a:gd name="connsiteX2" fmla="*/ 380391 w 3233319"/>
              <a:gd name="connsiteY2" fmla="*/ 511089 h 2917790"/>
              <a:gd name="connsiteX3" fmla="*/ 431597 w 3233319"/>
              <a:gd name="connsiteY3" fmla="*/ 664708 h 2917790"/>
              <a:gd name="connsiteX4" fmla="*/ 555955 w 3233319"/>
              <a:gd name="connsiteY4" fmla="*/ 13656 h 2917790"/>
              <a:gd name="connsiteX5" fmla="*/ 716890 w 3233319"/>
              <a:gd name="connsiteY5" fmla="*/ 1374283 h 2917790"/>
              <a:gd name="connsiteX6" fmla="*/ 841248 w 3233319"/>
              <a:gd name="connsiteY6" fmla="*/ 1659576 h 2917790"/>
              <a:gd name="connsiteX7" fmla="*/ 972922 w 3233319"/>
              <a:gd name="connsiteY7" fmla="*/ 1213348 h 2917790"/>
              <a:gd name="connsiteX8" fmla="*/ 1075335 w 3233319"/>
              <a:gd name="connsiteY8" fmla="*/ 1425489 h 2917790"/>
              <a:gd name="connsiteX9" fmla="*/ 1258215 w 3233319"/>
              <a:gd name="connsiteY9" fmla="*/ 2295998 h 2917790"/>
              <a:gd name="connsiteX10" fmla="*/ 1367943 w 3233319"/>
              <a:gd name="connsiteY10" fmla="*/ 1857086 h 2917790"/>
              <a:gd name="connsiteX11" fmla="*/ 1477671 w 3233319"/>
              <a:gd name="connsiteY11" fmla="*/ 1410858 h 2917790"/>
              <a:gd name="connsiteX12" fmla="*/ 1587399 w 3233319"/>
              <a:gd name="connsiteY12" fmla="*/ 1659576 h 2917790"/>
              <a:gd name="connsiteX13" fmla="*/ 1704442 w 3233319"/>
              <a:gd name="connsiteY13" fmla="*/ 2661758 h 2917790"/>
              <a:gd name="connsiteX14" fmla="*/ 1858061 w 3233319"/>
              <a:gd name="connsiteY14" fmla="*/ 2471563 h 2917790"/>
              <a:gd name="connsiteX15" fmla="*/ 1982419 w 3233319"/>
              <a:gd name="connsiteY15" fmla="*/ 2098488 h 2917790"/>
              <a:gd name="connsiteX16" fmla="*/ 2209191 w 3233319"/>
              <a:gd name="connsiteY16" fmla="*/ 2537400 h 2917790"/>
              <a:gd name="connsiteX17" fmla="*/ 2479853 w 3233319"/>
              <a:gd name="connsiteY17" fmla="*/ 2705649 h 2917790"/>
              <a:gd name="connsiteX18" fmla="*/ 2677363 w 3233319"/>
              <a:gd name="connsiteY18" fmla="*/ 2456932 h 2917790"/>
              <a:gd name="connsiteX19" fmla="*/ 3233319 w 3233319"/>
              <a:gd name="connsiteY19" fmla="*/ 2917790 h 2917790"/>
              <a:gd name="connsiteX20" fmla="*/ 3233319 w 3233319"/>
              <a:gd name="connsiteY20" fmla="*/ 2917790 h 2917790"/>
              <a:gd name="connsiteX21" fmla="*/ 3233319 w 3233319"/>
              <a:gd name="connsiteY21" fmla="*/ 2917790 h 2917790"/>
              <a:gd name="connsiteX0" fmla="*/ 0 w 3233319"/>
              <a:gd name="connsiteY0" fmla="*/ 408676 h 2917790"/>
              <a:gd name="connsiteX1" fmla="*/ 270663 w 3233319"/>
              <a:gd name="connsiteY1" fmla="*/ 262372 h 2917790"/>
              <a:gd name="connsiteX2" fmla="*/ 380391 w 3233319"/>
              <a:gd name="connsiteY2" fmla="*/ 511089 h 2917790"/>
              <a:gd name="connsiteX3" fmla="*/ 431597 w 3233319"/>
              <a:gd name="connsiteY3" fmla="*/ 664708 h 2917790"/>
              <a:gd name="connsiteX4" fmla="*/ 555955 w 3233319"/>
              <a:gd name="connsiteY4" fmla="*/ 13656 h 2917790"/>
              <a:gd name="connsiteX5" fmla="*/ 716890 w 3233319"/>
              <a:gd name="connsiteY5" fmla="*/ 1374283 h 2917790"/>
              <a:gd name="connsiteX6" fmla="*/ 841248 w 3233319"/>
              <a:gd name="connsiteY6" fmla="*/ 1659576 h 2917790"/>
              <a:gd name="connsiteX7" fmla="*/ 972922 w 3233319"/>
              <a:gd name="connsiteY7" fmla="*/ 1213348 h 2917790"/>
              <a:gd name="connsiteX8" fmla="*/ 1075335 w 3233319"/>
              <a:gd name="connsiteY8" fmla="*/ 1425489 h 2917790"/>
              <a:gd name="connsiteX9" fmla="*/ 1258215 w 3233319"/>
              <a:gd name="connsiteY9" fmla="*/ 2295998 h 2917790"/>
              <a:gd name="connsiteX10" fmla="*/ 1367943 w 3233319"/>
              <a:gd name="connsiteY10" fmla="*/ 1857086 h 2917790"/>
              <a:gd name="connsiteX11" fmla="*/ 1477671 w 3233319"/>
              <a:gd name="connsiteY11" fmla="*/ 1410858 h 2917790"/>
              <a:gd name="connsiteX12" fmla="*/ 1587399 w 3233319"/>
              <a:gd name="connsiteY12" fmla="*/ 1659576 h 2917790"/>
              <a:gd name="connsiteX13" fmla="*/ 1704442 w 3233319"/>
              <a:gd name="connsiteY13" fmla="*/ 2661758 h 2917790"/>
              <a:gd name="connsiteX14" fmla="*/ 1858061 w 3233319"/>
              <a:gd name="connsiteY14" fmla="*/ 2471563 h 2917790"/>
              <a:gd name="connsiteX15" fmla="*/ 1982419 w 3233319"/>
              <a:gd name="connsiteY15" fmla="*/ 2098488 h 2917790"/>
              <a:gd name="connsiteX16" fmla="*/ 2209191 w 3233319"/>
              <a:gd name="connsiteY16" fmla="*/ 2537400 h 2917790"/>
              <a:gd name="connsiteX17" fmla="*/ 2443277 w 3233319"/>
              <a:gd name="connsiteY17" fmla="*/ 2705649 h 2917790"/>
              <a:gd name="connsiteX18" fmla="*/ 2677363 w 3233319"/>
              <a:gd name="connsiteY18" fmla="*/ 2456932 h 2917790"/>
              <a:gd name="connsiteX19" fmla="*/ 3233319 w 3233319"/>
              <a:gd name="connsiteY19" fmla="*/ 2917790 h 2917790"/>
              <a:gd name="connsiteX20" fmla="*/ 3233319 w 3233319"/>
              <a:gd name="connsiteY20" fmla="*/ 2917790 h 2917790"/>
              <a:gd name="connsiteX21" fmla="*/ 3233319 w 3233319"/>
              <a:gd name="connsiteY21" fmla="*/ 2917790 h 29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33319" h="2917790">
                <a:moveTo>
                  <a:pt x="0" y="408676"/>
                </a:moveTo>
                <a:cubicBezTo>
                  <a:pt x="103632" y="326989"/>
                  <a:pt x="207265" y="245303"/>
                  <a:pt x="270663" y="262372"/>
                </a:cubicBezTo>
                <a:cubicBezTo>
                  <a:pt x="334062" y="279441"/>
                  <a:pt x="353569" y="444033"/>
                  <a:pt x="380391" y="511089"/>
                </a:cubicBezTo>
                <a:cubicBezTo>
                  <a:pt x="407213" y="578145"/>
                  <a:pt x="402336" y="747614"/>
                  <a:pt x="431597" y="664708"/>
                </a:cubicBezTo>
                <a:cubicBezTo>
                  <a:pt x="460858" y="581803"/>
                  <a:pt x="508406" y="-104607"/>
                  <a:pt x="555955" y="13656"/>
                </a:cubicBezTo>
                <a:cubicBezTo>
                  <a:pt x="603504" y="131919"/>
                  <a:pt x="669341" y="1099963"/>
                  <a:pt x="716890" y="1374283"/>
                </a:cubicBezTo>
                <a:cubicBezTo>
                  <a:pt x="764439" y="1648603"/>
                  <a:pt x="798576" y="1686399"/>
                  <a:pt x="841248" y="1659576"/>
                </a:cubicBezTo>
                <a:cubicBezTo>
                  <a:pt x="883920" y="1632753"/>
                  <a:pt x="933908" y="1252362"/>
                  <a:pt x="972922" y="1213348"/>
                </a:cubicBezTo>
                <a:cubicBezTo>
                  <a:pt x="1011936" y="1174334"/>
                  <a:pt x="1027786" y="1245047"/>
                  <a:pt x="1075335" y="1425489"/>
                </a:cubicBezTo>
                <a:cubicBezTo>
                  <a:pt x="1122884" y="1605931"/>
                  <a:pt x="1209447" y="2224065"/>
                  <a:pt x="1258215" y="2295998"/>
                </a:cubicBezTo>
                <a:cubicBezTo>
                  <a:pt x="1306983" y="2367931"/>
                  <a:pt x="1331367" y="2004609"/>
                  <a:pt x="1367943" y="1857086"/>
                </a:cubicBezTo>
                <a:cubicBezTo>
                  <a:pt x="1404519" y="1709563"/>
                  <a:pt x="1441095" y="1443776"/>
                  <a:pt x="1477671" y="1410858"/>
                </a:cubicBezTo>
                <a:cubicBezTo>
                  <a:pt x="1514247" y="1377940"/>
                  <a:pt x="1549604" y="1451093"/>
                  <a:pt x="1587399" y="1659576"/>
                </a:cubicBezTo>
                <a:cubicBezTo>
                  <a:pt x="1625194" y="1868059"/>
                  <a:pt x="1659332" y="2526427"/>
                  <a:pt x="1704442" y="2661758"/>
                </a:cubicBezTo>
                <a:cubicBezTo>
                  <a:pt x="1749552" y="2797089"/>
                  <a:pt x="1811732" y="2565441"/>
                  <a:pt x="1858061" y="2471563"/>
                </a:cubicBezTo>
                <a:cubicBezTo>
                  <a:pt x="1904390" y="2377685"/>
                  <a:pt x="1923897" y="2087515"/>
                  <a:pt x="1982419" y="2098488"/>
                </a:cubicBezTo>
                <a:cubicBezTo>
                  <a:pt x="2040941" y="2109461"/>
                  <a:pt x="2132381" y="2436207"/>
                  <a:pt x="2209191" y="2537400"/>
                </a:cubicBezTo>
                <a:cubicBezTo>
                  <a:pt x="2286001" y="2638594"/>
                  <a:pt x="2365248" y="2719060"/>
                  <a:pt x="2443277" y="2705649"/>
                </a:cubicBezTo>
                <a:cubicBezTo>
                  <a:pt x="2521306" y="2692238"/>
                  <a:pt x="2545689" y="2421575"/>
                  <a:pt x="2677363" y="2456932"/>
                </a:cubicBezTo>
                <a:cubicBezTo>
                  <a:pt x="2809037" y="2492289"/>
                  <a:pt x="3233319" y="2917790"/>
                  <a:pt x="3233319" y="2917790"/>
                </a:cubicBezTo>
                <a:lnTo>
                  <a:pt x="3233319" y="2917790"/>
                </a:lnTo>
                <a:lnTo>
                  <a:pt x="3233319" y="2917790"/>
                </a:lnTo>
              </a:path>
            </a:pathLst>
          </a:cu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932040" y="4318183"/>
            <a:ext cx="2567136" cy="1575925"/>
          </a:xfrm>
          <a:custGeom>
            <a:avLst/>
            <a:gdLst>
              <a:gd name="connsiteX0" fmla="*/ 42525 w 2733350"/>
              <a:gd name="connsiteY0" fmla="*/ 1745672 h 1801415"/>
              <a:gd name="connsiteX1" fmla="*/ 28670 w 2733350"/>
              <a:gd name="connsiteY1" fmla="*/ 1537854 h 1801415"/>
              <a:gd name="connsiteX2" fmla="*/ 961 w 2733350"/>
              <a:gd name="connsiteY2" fmla="*/ 637309 h 1801415"/>
              <a:gd name="connsiteX3" fmla="*/ 14816 w 2733350"/>
              <a:gd name="connsiteY3" fmla="*/ 374072 h 1801415"/>
              <a:gd name="connsiteX4" fmla="*/ 139506 w 2733350"/>
              <a:gd name="connsiteY4" fmla="*/ 304800 h 1801415"/>
              <a:gd name="connsiteX5" fmla="*/ 153361 w 2733350"/>
              <a:gd name="connsiteY5" fmla="*/ 263236 h 1801415"/>
              <a:gd name="connsiteX6" fmla="*/ 278052 w 2733350"/>
              <a:gd name="connsiteY6" fmla="*/ 193963 h 1801415"/>
              <a:gd name="connsiteX7" fmla="*/ 319616 w 2733350"/>
              <a:gd name="connsiteY7" fmla="*/ 166254 h 1801415"/>
              <a:gd name="connsiteX8" fmla="*/ 361179 w 2733350"/>
              <a:gd name="connsiteY8" fmla="*/ 124690 h 1801415"/>
              <a:gd name="connsiteX9" fmla="*/ 444306 w 2733350"/>
              <a:gd name="connsiteY9" fmla="*/ 96981 h 1801415"/>
              <a:gd name="connsiteX10" fmla="*/ 485870 w 2733350"/>
              <a:gd name="connsiteY10" fmla="*/ 83127 h 1801415"/>
              <a:gd name="connsiteX11" fmla="*/ 513579 w 2733350"/>
              <a:gd name="connsiteY11" fmla="*/ 41563 h 1801415"/>
              <a:gd name="connsiteX12" fmla="*/ 652125 w 2733350"/>
              <a:gd name="connsiteY12" fmla="*/ 0 h 1801415"/>
              <a:gd name="connsiteX13" fmla="*/ 943070 w 2733350"/>
              <a:gd name="connsiteY13" fmla="*/ 27709 h 1801415"/>
              <a:gd name="connsiteX14" fmla="*/ 984634 w 2733350"/>
              <a:gd name="connsiteY14" fmla="*/ 55418 h 1801415"/>
              <a:gd name="connsiteX15" fmla="*/ 1026197 w 2733350"/>
              <a:gd name="connsiteY15" fmla="*/ 69272 h 1801415"/>
              <a:gd name="connsiteX16" fmla="*/ 1067761 w 2733350"/>
              <a:gd name="connsiteY16" fmla="*/ 110836 h 1801415"/>
              <a:gd name="connsiteX17" fmla="*/ 1081616 w 2733350"/>
              <a:gd name="connsiteY17" fmla="*/ 152400 h 1801415"/>
              <a:gd name="connsiteX18" fmla="*/ 1123179 w 2733350"/>
              <a:gd name="connsiteY18" fmla="*/ 166254 h 1801415"/>
              <a:gd name="connsiteX19" fmla="*/ 1164743 w 2733350"/>
              <a:gd name="connsiteY19" fmla="*/ 290945 h 1801415"/>
              <a:gd name="connsiteX20" fmla="*/ 1220161 w 2733350"/>
              <a:gd name="connsiteY20" fmla="*/ 374072 h 1801415"/>
              <a:gd name="connsiteX21" fmla="*/ 1247870 w 2733350"/>
              <a:gd name="connsiteY21" fmla="*/ 457200 h 1801415"/>
              <a:gd name="connsiteX22" fmla="*/ 1261725 w 2733350"/>
              <a:gd name="connsiteY22" fmla="*/ 498763 h 1801415"/>
              <a:gd name="connsiteX23" fmla="*/ 1289434 w 2733350"/>
              <a:gd name="connsiteY23" fmla="*/ 540327 h 1801415"/>
              <a:gd name="connsiteX24" fmla="*/ 1358706 w 2733350"/>
              <a:gd name="connsiteY24" fmla="*/ 609600 h 1801415"/>
              <a:gd name="connsiteX25" fmla="*/ 1386416 w 2733350"/>
              <a:gd name="connsiteY25" fmla="*/ 692727 h 1801415"/>
              <a:gd name="connsiteX26" fmla="*/ 1441834 w 2733350"/>
              <a:gd name="connsiteY26" fmla="*/ 775854 h 1801415"/>
              <a:gd name="connsiteX27" fmla="*/ 1469543 w 2733350"/>
              <a:gd name="connsiteY27" fmla="*/ 817418 h 1801415"/>
              <a:gd name="connsiteX28" fmla="*/ 1511106 w 2733350"/>
              <a:gd name="connsiteY28" fmla="*/ 845127 h 1801415"/>
              <a:gd name="connsiteX29" fmla="*/ 1524961 w 2733350"/>
              <a:gd name="connsiteY29" fmla="*/ 886690 h 1801415"/>
              <a:gd name="connsiteX30" fmla="*/ 1621943 w 2733350"/>
              <a:gd name="connsiteY30" fmla="*/ 1011381 h 1801415"/>
              <a:gd name="connsiteX31" fmla="*/ 1663506 w 2733350"/>
              <a:gd name="connsiteY31" fmla="*/ 1094509 h 1801415"/>
              <a:gd name="connsiteX32" fmla="*/ 1705070 w 2733350"/>
              <a:gd name="connsiteY32" fmla="*/ 1108363 h 1801415"/>
              <a:gd name="connsiteX33" fmla="*/ 1732779 w 2733350"/>
              <a:gd name="connsiteY33" fmla="*/ 1149927 h 1801415"/>
              <a:gd name="connsiteX34" fmla="*/ 1802052 w 2733350"/>
              <a:gd name="connsiteY34" fmla="*/ 1205345 h 1801415"/>
              <a:gd name="connsiteX35" fmla="*/ 1871325 w 2733350"/>
              <a:gd name="connsiteY35" fmla="*/ 1302327 h 1801415"/>
              <a:gd name="connsiteX36" fmla="*/ 1926743 w 2733350"/>
              <a:gd name="connsiteY36" fmla="*/ 1371600 h 1801415"/>
              <a:gd name="connsiteX37" fmla="*/ 2009870 w 2733350"/>
              <a:gd name="connsiteY37" fmla="*/ 1427018 h 1801415"/>
              <a:gd name="connsiteX38" fmla="*/ 2079143 w 2733350"/>
              <a:gd name="connsiteY38" fmla="*/ 1482436 h 1801415"/>
              <a:gd name="connsiteX39" fmla="*/ 2120706 w 2733350"/>
              <a:gd name="connsiteY39" fmla="*/ 1510145 h 1801415"/>
              <a:gd name="connsiteX40" fmla="*/ 2203834 w 2733350"/>
              <a:gd name="connsiteY40" fmla="*/ 1537854 h 1801415"/>
              <a:gd name="connsiteX41" fmla="*/ 2245397 w 2733350"/>
              <a:gd name="connsiteY41" fmla="*/ 1565563 h 1801415"/>
              <a:gd name="connsiteX42" fmla="*/ 2328525 w 2733350"/>
              <a:gd name="connsiteY42" fmla="*/ 1593272 h 1801415"/>
              <a:gd name="connsiteX43" fmla="*/ 2356234 w 2733350"/>
              <a:gd name="connsiteY43" fmla="*/ 1634836 h 1801415"/>
              <a:gd name="connsiteX44" fmla="*/ 2480925 w 2733350"/>
              <a:gd name="connsiteY44" fmla="*/ 1704109 h 1801415"/>
              <a:gd name="connsiteX45" fmla="*/ 2564052 w 2733350"/>
              <a:gd name="connsiteY45" fmla="*/ 1717963 h 1801415"/>
              <a:gd name="connsiteX46" fmla="*/ 2605616 w 2733350"/>
              <a:gd name="connsiteY46" fmla="*/ 1745672 h 1801415"/>
              <a:gd name="connsiteX47" fmla="*/ 2688743 w 2733350"/>
              <a:gd name="connsiteY47" fmla="*/ 1759527 h 1801415"/>
              <a:gd name="connsiteX48" fmla="*/ 2730306 w 2733350"/>
              <a:gd name="connsiteY48" fmla="*/ 1773381 h 1801415"/>
              <a:gd name="connsiteX49" fmla="*/ 2508634 w 2733350"/>
              <a:gd name="connsiteY49" fmla="*/ 1759527 h 1801415"/>
              <a:gd name="connsiteX50" fmla="*/ 2370088 w 2733350"/>
              <a:gd name="connsiteY50" fmla="*/ 1731818 h 1801415"/>
              <a:gd name="connsiteX51" fmla="*/ 2203834 w 2733350"/>
              <a:gd name="connsiteY51" fmla="*/ 1690254 h 1801415"/>
              <a:gd name="connsiteX52" fmla="*/ 1940597 w 2733350"/>
              <a:gd name="connsiteY52" fmla="*/ 1717963 h 1801415"/>
              <a:gd name="connsiteX53" fmla="*/ 1899034 w 2733350"/>
              <a:gd name="connsiteY53" fmla="*/ 1745672 h 1801415"/>
              <a:gd name="connsiteX54" fmla="*/ 1885179 w 2733350"/>
              <a:gd name="connsiteY54" fmla="*/ 1787236 h 1801415"/>
              <a:gd name="connsiteX55" fmla="*/ 1732779 w 2733350"/>
              <a:gd name="connsiteY55" fmla="*/ 1787236 h 1801415"/>
              <a:gd name="connsiteX56" fmla="*/ 1608088 w 2733350"/>
              <a:gd name="connsiteY56" fmla="*/ 1745672 h 1801415"/>
              <a:gd name="connsiteX57" fmla="*/ 1566525 w 2733350"/>
              <a:gd name="connsiteY57" fmla="*/ 1731818 h 1801415"/>
              <a:gd name="connsiteX58" fmla="*/ 1192452 w 2733350"/>
              <a:gd name="connsiteY58" fmla="*/ 1717963 h 1801415"/>
              <a:gd name="connsiteX59" fmla="*/ 375034 w 2733350"/>
              <a:gd name="connsiteY59" fmla="*/ 1745672 h 1801415"/>
              <a:gd name="connsiteX60" fmla="*/ 42525 w 2733350"/>
              <a:gd name="connsiteY60" fmla="*/ 1745672 h 1801415"/>
              <a:gd name="connsiteX0" fmla="*/ 41564 w 2732389"/>
              <a:gd name="connsiteY0" fmla="*/ 1745672 h 1801415"/>
              <a:gd name="connsiteX1" fmla="*/ 27709 w 2732389"/>
              <a:gd name="connsiteY1" fmla="*/ 1537854 h 1801415"/>
              <a:gd name="connsiteX2" fmla="*/ 0 w 2732389"/>
              <a:gd name="connsiteY2" fmla="*/ 637309 h 1801415"/>
              <a:gd name="connsiteX3" fmla="*/ 13855 w 2732389"/>
              <a:gd name="connsiteY3" fmla="*/ 374072 h 1801415"/>
              <a:gd name="connsiteX4" fmla="*/ 116600 w 2732389"/>
              <a:gd name="connsiteY4" fmla="*/ 290170 h 1801415"/>
              <a:gd name="connsiteX5" fmla="*/ 152400 w 2732389"/>
              <a:gd name="connsiteY5" fmla="*/ 263236 h 1801415"/>
              <a:gd name="connsiteX6" fmla="*/ 277091 w 2732389"/>
              <a:gd name="connsiteY6" fmla="*/ 193963 h 1801415"/>
              <a:gd name="connsiteX7" fmla="*/ 318655 w 2732389"/>
              <a:gd name="connsiteY7" fmla="*/ 166254 h 1801415"/>
              <a:gd name="connsiteX8" fmla="*/ 360218 w 2732389"/>
              <a:gd name="connsiteY8" fmla="*/ 124690 h 1801415"/>
              <a:gd name="connsiteX9" fmla="*/ 443345 w 2732389"/>
              <a:gd name="connsiteY9" fmla="*/ 96981 h 1801415"/>
              <a:gd name="connsiteX10" fmla="*/ 484909 w 2732389"/>
              <a:gd name="connsiteY10" fmla="*/ 83127 h 1801415"/>
              <a:gd name="connsiteX11" fmla="*/ 512618 w 2732389"/>
              <a:gd name="connsiteY11" fmla="*/ 41563 h 1801415"/>
              <a:gd name="connsiteX12" fmla="*/ 651164 w 2732389"/>
              <a:gd name="connsiteY12" fmla="*/ 0 h 1801415"/>
              <a:gd name="connsiteX13" fmla="*/ 942109 w 2732389"/>
              <a:gd name="connsiteY13" fmla="*/ 27709 h 1801415"/>
              <a:gd name="connsiteX14" fmla="*/ 983673 w 2732389"/>
              <a:gd name="connsiteY14" fmla="*/ 55418 h 1801415"/>
              <a:gd name="connsiteX15" fmla="*/ 1025236 w 2732389"/>
              <a:gd name="connsiteY15" fmla="*/ 69272 h 1801415"/>
              <a:gd name="connsiteX16" fmla="*/ 1066800 w 2732389"/>
              <a:gd name="connsiteY16" fmla="*/ 110836 h 1801415"/>
              <a:gd name="connsiteX17" fmla="*/ 1080655 w 2732389"/>
              <a:gd name="connsiteY17" fmla="*/ 152400 h 1801415"/>
              <a:gd name="connsiteX18" fmla="*/ 1122218 w 2732389"/>
              <a:gd name="connsiteY18" fmla="*/ 166254 h 1801415"/>
              <a:gd name="connsiteX19" fmla="*/ 1163782 w 2732389"/>
              <a:gd name="connsiteY19" fmla="*/ 290945 h 1801415"/>
              <a:gd name="connsiteX20" fmla="*/ 1219200 w 2732389"/>
              <a:gd name="connsiteY20" fmla="*/ 374072 h 1801415"/>
              <a:gd name="connsiteX21" fmla="*/ 1246909 w 2732389"/>
              <a:gd name="connsiteY21" fmla="*/ 457200 h 1801415"/>
              <a:gd name="connsiteX22" fmla="*/ 1260764 w 2732389"/>
              <a:gd name="connsiteY22" fmla="*/ 498763 h 1801415"/>
              <a:gd name="connsiteX23" fmla="*/ 1288473 w 2732389"/>
              <a:gd name="connsiteY23" fmla="*/ 540327 h 1801415"/>
              <a:gd name="connsiteX24" fmla="*/ 1357745 w 2732389"/>
              <a:gd name="connsiteY24" fmla="*/ 609600 h 1801415"/>
              <a:gd name="connsiteX25" fmla="*/ 1385455 w 2732389"/>
              <a:gd name="connsiteY25" fmla="*/ 692727 h 1801415"/>
              <a:gd name="connsiteX26" fmla="*/ 1440873 w 2732389"/>
              <a:gd name="connsiteY26" fmla="*/ 775854 h 1801415"/>
              <a:gd name="connsiteX27" fmla="*/ 1468582 w 2732389"/>
              <a:gd name="connsiteY27" fmla="*/ 817418 h 1801415"/>
              <a:gd name="connsiteX28" fmla="*/ 1510145 w 2732389"/>
              <a:gd name="connsiteY28" fmla="*/ 845127 h 1801415"/>
              <a:gd name="connsiteX29" fmla="*/ 1524000 w 2732389"/>
              <a:gd name="connsiteY29" fmla="*/ 886690 h 1801415"/>
              <a:gd name="connsiteX30" fmla="*/ 1620982 w 2732389"/>
              <a:gd name="connsiteY30" fmla="*/ 1011381 h 1801415"/>
              <a:gd name="connsiteX31" fmla="*/ 1662545 w 2732389"/>
              <a:gd name="connsiteY31" fmla="*/ 1094509 h 1801415"/>
              <a:gd name="connsiteX32" fmla="*/ 1704109 w 2732389"/>
              <a:gd name="connsiteY32" fmla="*/ 1108363 h 1801415"/>
              <a:gd name="connsiteX33" fmla="*/ 1731818 w 2732389"/>
              <a:gd name="connsiteY33" fmla="*/ 1149927 h 1801415"/>
              <a:gd name="connsiteX34" fmla="*/ 1801091 w 2732389"/>
              <a:gd name="connsiteY34" fmla="*/ 1205345 h 1801415"/>
              <a:gd name="connsiteX35" fmla="*/ 1870364 w 2732389"/>
              <a:gd name="connsiteY35" fmla="*/ 1302327 h 1801415"/>
              <a:gd name="connsiteX36" fmla="*/ 1925782 w 2732389"/>
              <a:gd name="connsiteY36" fmla="*/ 1371600 h 1801415"/>
              <a:gd name="connsiteX37" fmla="*/ 2008909 w 2732389"/>
              <a:gd name="connsiteY37" fmla="*/ 1427018 h 1801415"/>
              <a:gd name="connsiteX38" fmla="*/ 2078182 w 2732389"/>
              <a:gd name="connsiteY38" fmla="*/ 1482436 h 1801415"/>
              <a:gd name="connsiteX39" fmla="*/ 2119745 w 2732389"/>
              <a:gd name="connsiteY39" fmla="*/ 1510145 h 1801415"/>
              <a:gd name="connsiteX40" fmla="*/ 2202873 w 2732389"/>
              <a:gd name="connsiteY40" fmla="*/ 1537854 h 1801415"/>
              <a:gd name="connsiteX41" fmla="*/ 2244436 w 2732389"/>
              <a:gd name="connsiteY41" fmla="*/ 1565563 h 1801415"/>
              <a:gd name="connsiteX42" fmla="*/ 2327564 w 2732389"/>
              <a:gd name="connsiteY42" fmla="*/ 1593272 h 1801415"/>
              <a:gd name="connsiteX43" fmla="*/ 2355273 w 2732389"/>
              <a:gd name="connsiteY43" fmla="*/ 1634836 h 1801415"/>
              <a:gd name="connsiteX44" fmla="*/ 2479964 w 2732389"/>
              <a:gd name="connsiteY44" fmla="*/ 1704109 h 1801415"/>
              <a:gd name="connsiteX45" fmla="*/ 2563091 w 2732389"/>
              <a:gd name="connsiteY45" fmla="*/ 1717963 h 1801415"/>
              <a:gd name="connsiteX46" fmla="*/ 2604655 w 2732389"/>
              <a:gd name="connsiteY46" fmla="*/ 1745672 h 1801415"/>
              <a:gd name="connsiteX47" fmla="*/ 2687782 w 2732389"/>
              <a:gd name="connsiteY47" fmla="*/ 1759527 h 1801415"/>
              <a:gd name="connsiteX48" fmla="*/ 2729345 w 2732389"/>
              <a:gd name="connsiteY48" fmla="*/ 1773381 h 1801415"/>
              <a:gd name="connsiteX49" fmla="*/ 2507673 w 2732389"/>
              <a:gd name="connsiteY49" fmla="*/ 1759527 h 1801415"/>
              <a:gd name="connsiteX50" fmla="*/ 2369127 w 2732389"/>
              <a:gd name="connsiteY50" fmla="*/ 1731818 h 1801415"/>
              <a:gd name="connsiteX51" fmla="*/ 2202873 w 2732389"/>
              <a:gd name="connsiteY51" fmla="*/ 1690254 h 1801415"/>
              <a:gd name="connsiteX52" fmla="*/ 1939636 w 2732389"/>
              <a:gd name="connsiteY52" fmla="*/ 1717963 h 1801415"/>
              <a:gd name="connsiteX53" fmla="*/ 1898073 w 2732389"/>
              <a:gd name="connsiteY53" fmla="*/ 1745672 h 1801415"/>
              <a:gd name="connsiteX54" fmla="*/ 1884218 w 2732389"/>
              <a:gd name="connsiteY54" fmla="*/ 1787236 h 1801415"/>
              <a:gd name="connsiteX55" fmla="*/ 1731818 w 2732389"/>
              <a:gd name="connsiteY55" fmla="*/ 1787236 h 1801415"/>
              <a:gd name="connsiteX56" fmla="*/ 1607127 w 2732389"/>
              <a:gd name="connsiteY56" fmla="*/ 1745672 h 1801415"/>
              <a:gd name="connsiteX57" fmla="*/ 1565564 w 2732389"/>
              <a:gd name="connsiteY57" fmla="*/ 1731818 h 1801415"/>
              <a:gd name="connsiteX58" fmla="*/ 1191491 w 2732389"/>
              <a:gd name="connsiteY58" fmla="*/ 1717963 h 1801415"/>
              <a:gd name="connsiteX59" fmla="*/ 374073 w 2732389"/>
              <a:gd name="connsiteY59" fmla="*/ 1745672 h 1801415"/>
              <a:gd name="connsiteX60" fmla="*/ 41564 w 2732389"/>
              <a:gd name="connsiteY60" fmla="*/ 1745672 h 1801415"/>
              <a:gd name="connsiteX0" fmla="*/ 41564 w 2732389"/>
              <a:gd name="connsiteY0" fmla="*/ 1745672 h 1801415"/>
              <a:gd name="connsiteX1" fmla="*/ 27709 w 2732389"/>
              <a:gd name="connsiteY1" fmla="*/ 1537854 h 1801415"/>
              <a:gd name="connsiteX2" fmla="*/ 0 w 2732389"/>
              <a:gd name="connsiteY2" fmla="*/ 637309 h 1801415"/>
              <a:gd name="connsiteX3" fmla="*/ 13855 w 2732389"/>
              <a:gd name="connsiteY3" fmla="*/ 374072 h 1801415"/>
              <a:gd name="connsiteX4" fmla="*/ 116600 w 2732389"/>
              <a:gd name="connsiteY4" fmla="*/ 290170 h 1801415"/>
              <a:gd name="connsiteX5" fmla="*/ 152400 w 2732389"/>
              <a:gd name="connsiteY5" fmla="*/ 263236 h 1801415"/>
              <a:gd name="connsiteX6" fmla="*/ 269776 w 2732389"/>
              <a:gd name="connsiteY6" fmla="*/ 157387 h 1801415"/>
              <a:gd name="connsiteX7" fmla="*/ 318655 w 2732389"/>
              <a:gd name="connsiteY7" fmla="*/ 166254 h 1801415"/>
              <a:gd name="connsiteX8" fmla="*/ 360218 w 2732389"/>
              <a:gd name="connsiteY8" fmla="*/ 124690 h 1801415"/>
              <a:gd name="connsiteX9" fmla="*/ 443345 w 2732389"/>
              <a:gd name="connsiteY9" fmla="*/ 96981 h 1801415"/>
              <a:gd name="connsiteX10" fmla="*/ 484909 w 2732389"/>
              <a:gd name="connsiteY10" fmla="*/ 83127 h 1801415"/>
              <a:gd name="connsiteX11" fmla="*/ 512618 w 2732389"/>
              <a:gd name="connsiteY11" fmla="*/ 41563 h 1801415"/>
              <a:gd name="connsiteX12" fmla="*/ 651164 w 2732389"/>
              <a:gd name="connsiteY12" fmla="*/ 0 h 1801415"/>
              <a:gd name="connsiteX13" fmla="*/ 942109 w 2732389"/>
              <a:gd name="connsiteY13" fmla="*/ 27709 h 1801415"/>
              <a:gd name="connsiteX14" fmla="*/ 983673 w 2732389"/>
              <a:gd name="connsiteY14" fmla="*/ 55418 h 1801415"/>
              <a:gd name="connsiteX15" fmla="*/ 1025236 w 2732389"/>
              <a:gd name="connsiteY15" fmla="*/ 69272 h 1801415"/>
              <a:gd name="connsiteX16" fmla="*/ 1066800 w 2732389"/>
              <a:gd name="connsiteY16" fmla="*/ 110836 h 1801415"/>
              <a:gd name="connsiteX17" fmla="*/ 1080655 w 2732389"/>
              <a:gd name="connsiteY17" fmla="*/ 152400 h 1801415"/>
              <a:gd name="connsiteX18" fmla="*/ 1122218 w 2732389"/>
              <a:gd name="connsiteY18" fmla="*/ 166254 h 1801415"/>
              <a:gd name="connsiteX19" fmla="*/ 1163782 w 2732389"/>
              <a:gd name="connsiteY19" fmla="*/ 290945 h 1801415"/>
              <a:gd name="connsiteX20" fmla="*/ 1219200 w 2732389"/>
              <a:gd name="connsiteY20" fmla="*/ 374072 h 1801415"/>
              <a:gd name="connsiteX21" fmla="*/ 1246909 w 2732389"/>
              <a:gd name="connsiteY21" fmla="*/ 457200 h 1801415"/>
              <a:gd name="connsiteX22" fmla="*/ 1260764 w 2732389"/>
              <a:gd name="connsiteY22" fmla="*/ 498763 h 1801415"/>
              <a:gd name="connsiteX23" fmla="*/ 1288473 w 2732389"/>
              <a:gd name="connsiteY23" fmla="*/ 540327 h 1801415"/>
              <a:gd name="connsiteX24" fmla="*/ 1357745 w 2732389"/>
              <a:gd name="connsiteY24" fmla="*/ 609600 h 1801415"/>
              <a:gd name="connsiteX25" fmla="*/ 1385455 w 2732389"/>
              <a:gd name="connsiteY25" fmla="*/ 692727 h 1801415"/>
              <a:gd name="connsiteX26" fmla="*/ 1440873 w 2732389"/>
              <a:gd name="connsiteY26" fmla="*/ 775854 h 1801415"/>
              <a:gd name="connsiteX27" fmla="*/ 1468582 w 2732389"/>
              <a:gd name="connsiteY27" fmla="*/ 817418 h 1801415"/>
              <a:gd name="connsiteX28" fmla="*/ 1510145 w 2732389"/>
              <a:gd name="connsiteY28" fmla="*/ 845127 h 1801415"/>
              <a:gd name="connsiteX29" fmla="*/ 1524000 w 2732389"/>
              <a:gd name="connsiteY29" fmla="*/ 886690 h 1801415"/>
              <a:gd name="connsiteX30" fmla="*/ 1620982 w 2732389"/>
              <a:gd name="connsiteY30" fmla="*/ 1011381 h 1801415"/>
              <a:gd name="connsiteX31" fmla="*/ 1662545 w 2732389"/>
              <a:gd name="connsiteY31" fmla="*/ 1094509 h 1801415"/>
              <a:gd name="connsiteX32" fmla="*/ 1704109 w 2732389"/>
              <a:gd name="connsiteY32" fmla="*/ 1108363 h 1801415"/>
              <a:gd name="connsiteX33" fmla="*/ 1731818 w 2732389"/>
              <a:gd name="connsiteY33" fmla="*/ 1149927 h 1801415"/>
              <a:gd name="connsiteX34" fmla="*/ 1801091 w 2732389"/>
              <a:gd name="connsiteY34" fmla="*/ 1205345 h 1801415"/>
              <a:gd name="connsiteX35" fmla="*/ 1870364 w 2732389"/>
              <a:gd name="connsiteY35" fmla="*/ 1302327 h 1801415"/>
              <a:gd name="connsiteX36" fmla="*/ 1925782 w 2732389"/>
              <a:gd name="connsiteY36" fmla="*/ 1371600 h 1801415"/>
              <a:gd name="connsiteX37" fmla="*/ 2008909 w 2732389"/>
              <a:gd name="connsiteY37" fmla="*/ 1427018 h 1801415"/>
              <a:gd name="connsiteX38" fmla="*/ 2078182 w 2732389"/>
              <a:gd name="connsiteY38" fmla="*/ 1482436 h 1801415"/>
              <a:gd name="connsiteX39" fmla="*/ 2119745 w 2732389"/>
              <a:gd name="connsiteY39" fmla="*/ 1510145 h 1801415"/>
              <a:gd name="connsiteX40" fmla="*/ 2202873 w 2732389"/>
              <a:gd name="connsiteY40" fmla="*/ 1537854 h 1801415"/>
              <a:gd name="connsiteX41" fmla="*/ 2244436 w 2732389"/>
              <a:gd name="connsiteY41" fmla="*/ 1565563 h 1801415"/>
              <a:gd name="connsiteX42" fmla="*/ 2327564 w 2732389"/>
              <a:gd name="connsiteY42" fmla="*/ 1593272 h 1801415"/>
              <a:gd name="connsiteX43" fmla="*/ 2355273 w 2732389"/>
              <a:gd name="connsiteY43" fmla="*/ 1634836 h 1801415"/>
              <a:gd name="connsiteX44" fmla="*/ 2479964 w 2732389"/>
              <a:gd name="connsiteY44" fmla="*/ 1704109 h 1801415"/>
              <a:gd name="connsiteX45" fmla="*/ 2563091 w 2732389"/>
              <a:gd name="connsiteY45" fmla="*/ 1717963 h 1801415"/>
              <a:gd name="connsiteX46" fmla="*/ 2604655 w 2732389"/>
              <a:gd name="connsiteY46" fmla="*/ 1745672 h 1801415"/>
              <a:gd name="connsiteX47" fmla="*/ 2687782 w 2732389"/>
              <a:gd name="connsiteY47" fmla="*/ 1759527 h 1801415"/>
              <a:gd name="connsiteX48" fmla="*/ 2729345 w 2732389"/>
              <a:gd name="connsiteY48" fmla="*/ 1773381 h 1801415"/>
              <a:gd name="connsiteX49" fmla="*/ 2507673 w 2732389"/>
              <a:gd name="connsiteY49" fmla="*/ 1759527 h 1801415"/>
              <a:gd name="connsiteX50" fmla="*/ 2369127 w 2732389"/>
              <a:gd name="connsiteY50" fmla="*/ 1731818 h 1801415"/>
              <a:gd name="connsiteX51" fmla="*/ 2202873 w 2732389"/>
              <a:gd name="connsiteY51" fmla="*/ 1690254 h 1801415"/>
              <a:gd name="connsiteX52" fmla="*/ 1939636 w 2732389"/>
              <a:gd name="connsiteY52" fmla="*/ 1717963 h 1801415"/>
              <a:gd name="connsiteX53" fmla="*/ 1898073 w 2732389"/>
              <a:gd name="connsiteY53" fmla="*/ 1745672 h 1801415"/>
              <a:gd name="connsiteX54" fmla="*/ 1884218 w 2732389"/>
              <a:gd name="connsiteY54" fmla="*/ 1787236 h 1801415"/>
              <a:gd name="connsiteX55" fmla="*/ 1731818 w 2732389"/>
              <a:gd name="connsiteY55" fmla="*/ 1787236 h 1801415"/>
              <a:gd name="connsiteX56" fmla="*/ 1607127 w 2732389"/>
              <a:gd name="connsiteY56" fmla="*/ 1745672 h 1801415"/>
              <a:gd name="connsiteX57" fmla="*/ 1565564 w 2732389"/>
              <a:gd name="connsiteY57" fmla="*/ 1731818 h 1801415"/>
              <a:gd name="connsiteX58" fmla="*/ 1191491 w 2732389"/>
              <a:gd name="connsiteY58" fmla="*/ 1717963 h 1801415"/>
              <a:gd name="connsiteX59" fmla="*/ 374073 w 2732389"/>
              <a:gd name="connsiteY59" fmla="*/ 1745672 h 1801415"/>
              <a:gd name="connsiteX60" fmla="*/ 41564 w 2732389"/>
              <a:gd name="connsiteY60" fmla="*/ 1745672 h 1801415"/>
              <a:gd name="connsiteX0" fmla="*/ 41564 w 2732389"/>
              <a:gd name="connsiteY0" fmla="*/ 1745672 h 1801415"/>
              <a:gd name="connsiteX1" fmla="*/ 27709 w 2732389"/>
              <a:gd name="connsiteY1" fmla="*/ 1537854 h 1801415"/>
              <a:gd name="connsiteX2" fmla="*/ 0 w 2732389"/>
              <a:gd name="connsiteY2" fmla="*/ 637309 h 1801415"/>
              <a:gd name="connsiteX3" fmla="*/ 13855 w 2732389"/>
              <a:gd name="connsiteY3" fmla="*/ 374072 h 1801415"/>
              <a:gd name="connsiteX4" fmla="*/ 116600 w 2732389"/>
              <a:gd name="connsiteY4" fmla="*/ 290170 h 1801415"/>
              <a:gd name="connsiteX5" fmla="*/ 152400 w 2732389"/>
              <a:gd name="connsiteY5" fmla="*/ 263236 h 1801415"/>
              <a:gd name="connsiteX6" fmla="*/ 269776 w 2732389"/>
              <a:gd name="connsiteY6" fmla="*/ 157387 h 1801415"/>
              <a:gd name="connsiteX7" fmla="*/ 318655 w 2732389"/>
              <a:gd name="connsiteY7" fmla="*/ 136993 h 1801415"/>
              <a:gd name="connsiteX8" fmla="*/ 360218 w 2732389"/>
              <a:gd name="connsiteY8" fmla="*/ 124690 h 1801415"/>
              <a:gd name="connsiteX9" fmla="*/ 443345 w 2732389"/>
              <a:gd name="connsiteY9" fmla="*/ 96981 h 1801415"/>
              <a:gd name="connsiteX10" fmla="*/ 484909 w 2732389"/>
              <a:gd name="connsiteY10" fmla="*/ 83127 h 1801415"/>
              <a:gd name="connsiteX11" fmla="*/ 512618 w 2732389"/>
              <a:gd name="connsiteY11" fmla="*/ 41563 h 1801415"/>
              <a:gd name="connsiteX12" fmla="*/ 651164 w 2732389"/>
              <a:gd name="connsiteY12" fmla="*/ 0 h 1801415"/>
              <a:gd name="connsiteX13" fmla="*/ 942109 w 2732389"/>
              <a:gd name="connsiteY13" fmla="*/ 27709 h 1801415"/>
              <a:gd name="connsiteX14" fmla="*/ 983673 w 2732389"/>
              <a:gd name="connsiteY14" fmla="*/ 55418 h 1801415"/>
              <a:gd name="connsiteX15" fmla="*/ 1025236 w 2732389"/>
              <a:gd name="connsiteY15" fmla="*/ 69272 h 1801415"/>
              <a:gd name="connsiteX16" fmla="*/ 1066800 w 2732389"/>
              <a:gd name="connsiteY16" fmla="*/ 110836 h 1801415"/>
              <a:gd name="connsiteX17" fmla="*/ 1080655 w 2732389"/>
              <a:gd name="connsiteY17" fmla="*/ 152400 h 1801415"/>
              <a:gd name="connsiteX18" fmla="*/ 1122218 w 2732389"/>
              <a:gd name="connsiteY18" fmla="*/ 166254 h 1801415"/>
              <a:gd name="connsiteX19" fmla="*/ 1163782 w 2732389"/>
              <a:gd name="connsiteY19" fmla="*/ 290945 h 1801415"/>
              <a:gd name="connsiteX20" fmla="*/ 1219200 w 2732389"/>
              <a:gd name="connsiteY20" fmla="*/ 374072 h 1801415"/>
              <a:gd name="connsiteX21" fmla="*/ 1246909 w 2732389"/>
              <a:gd name="connsiteY21" fmla="*/ 457200 h 1801415"/>
              <a:gd name="connsiteX22" fmla="*/ 1260764 w 2732389"/>
              <a:gd name="connsiteY22" fmla="*/ 498763 h 1801415"/>
              <a:gd name="connsiteX23" fmla="*/ 1288473 w 2732389"/>
              <a:gd name="connsiteY23" fmla="*/ 540327 h 1801415"/>
              <a:gd name="connsiteX24" fmla="*/ 1357745 w 2732389"/>
              <a:gd name="connsiteY24" fmla="*/ 609600 h 1801415"/>
              <a:gd name="connsiteX25" fmla="*/ 1385455 w 2732389"/>
              <a:gd name="connsiteY25" fmla="*/ 692727 h 1801415"/>
              <a:gd name="connsiteX26" fmla="*/ 1440873 w 2732389"/>
              <a:gd name="connsiteY26" fmla="*/ 775854 h 1801415"/>
              <a:gd name="connsiteX27" fmla="*/ 1468582 w 2732389"/>
              <a:gd name="connsiteY27" fmla="*/ 817418 h 1801415"/>
              <a:gd name="connsiteX28" fmla="*/ 1510145 w 2732389"/>
              <a:gd name="connsiteY28" fmla="*/ 845127 h 1801415"/>
              <a:gd name="connsiteX29" fmla="*/ 1524000 w 2732389"/>
              <a:gd name="connsiteY29" fmla="*/ 886690 h 1801415"/>
              <a:gd name="connsiteX30" fmla="*/ 1620982 w 2732389"/>
              <a:gd name="connsiteY30" fmla="*/ 1011381 h 1801415"/>
              <a:gd name="connsiteX31" fmla="*/ 1662545 w 2732389"/>
              <a:gd name="connsiteY31" fmla="*/ 1094509 h 1801415"/>
              <a:gd name="connsiteX32" fmla="*/ 1704109 w 2732389"/>
              <a:gd name="connsiteY32" fmla="*/ 1108363 h 1801415"/>
              <a:gd name="connsiteX33" fmla="*/ 1731818 w 2732389"/>
              <a:gd name="connsiteY33" fmla="*/ 1149927 h 1801415"/>
              <a:gd name="connsiteX34" fmla="*/ 1801091 w 2732389"/>
              <a:gd name="connsiteY34" fmla="*/ 1205345 h 1801415"/>
              <a:gd name="connsiteX35" fmla="*/ 1870364 w 2732389"/>
              <a:gd name="connsiteY35" fmla="*/ 1302327 h 1801415"/>
              <a:gd name="connsiteX36" fmla="*/ 1925782 w 2732389"/>
              <a:gd name="connsiteY36" fmla="*/ 1371600 h 1801415"/>
              <a:gd name="connsiteX37" fmla="*/ 2008909 w 2732389"/>
              <a:gd name="connsiteY37" fmla="*/ 1427018 h 1801415"/>
              <a:gd name="connsiteX38" fmla="*/ 2078182 w 2732389"/>
              <a:gd name="connsiteY38" fmla="*/ 1482436 h 1801415"/>
              <a:gd name="connsiteX39" fmla="*/ 2119745 w 2732389"/>
              <a:gd name="connsiteY39" fmla="*/ 1510145 h 1801415"/>
              <a:gd name="connsiteX40" fmla="*/ 2202873 w 2732389"/>
              <a:gd name="connsiteY40" fmla="*/ 1537854 h 1801415"/>
              <a:gd name="connsiteX41" fmla="*/ 2244436 w 2732389"/>
              <a:gd name="connsiteY41" fmla="*/ 1565563 h 1801415"/>
              <a:gd name="connsiteX42" fmla="*/ 2327564 w 2732389"/>
              <a:gd name="connsiteY42" fmla="*/ 1593272 h 1801415"/>
              <a:gd name="connsiteX43" fmla="*/ 2355273 w 2732389"/>
              <a:gd name="connsiteY43" fmla="*/ 1634836 h 1801415"/>
              <a:gd name="connsiteX44" fmla="*/ 2479964 w 2732389"/>
              <a:gd name="connsiteY44" fmla="*/ 1704109 h 1801415"/>
              <a:gd name="connsiteX45" fmla="*/ 2563091 w 2732389"/>
              <a:gd name="connsiteY45" fmla="*/ 1717963 h 1801415"/>
              <a:gd name="connsiteX46" fmla="*/ 2604655 w 2732389"/>
              <a:gd name="connsiteY46" fmla="*/ 1745672 h 1801415"/>
              <a:gd name="connsiteX47" fmla="*/ 2687782 w 2732389"/>
              <a:gd name="connsiteY47" fmla="*/ 1759527 h 1801415"/>
              <a:gd name="connsiteX48" fmla="*/ 2729345 w 2732389"/>
              <a:gd name="connsiteY48" fmla="*/ 1773381 h 1801415"/>
              <a:gd name="connsiteX49" fmla="*/ 2507673 w 2732389"/>
              <a:gd name="connsiteY49" fmla="*/ 1759527 h 1801415"/>
              <a:gd name="connsiteX50" fmla="*/ 2369127 w 2732389"/>
              <a:gd name="connsiteY50" fmla="*/ 1731818 h 1801415"/>
              <a:gd name="connsiteX51" fmla="*/ 2202873 w 2732389"/>
              <a:gd name="connsiteY51" fmla="*/ 1690254 h 1801415"/>
              <a:gd name="connsiteX52" fmla="*/ 1939636 w 2732389"/>
              <a:gd name="connsiteY52" fmla="*/ 1717963 h 1801415"/>
              <a:gd name="connsiteX53" fmla="*/ 1898073 w 2732389"/>
              <a:gd name="connsiteY53" fmla="*/ 1745672 h 1801415"/>
              <a:gd name="connsiteX54" fmla="*/ 1884218 w 2732389"/>
              <a:gd name="connsiteY54" fmla="*/ 1787236 h 1801415"/>
              <a:gd name="connsiteX55" fmla="*/ 1731818 w 2732389"/>
              <a:gd name="connsiteY55" fmla="*/ 1787236 h 1801415"/>
              <a:gd name="connsiteX56" fmla="*/ 1607127 w 2732389"/>
              <a:gd name="connsiteY56" fmla="*/ 1745672 h 1801415"/>
              <a:gd name="connsiteX57" fmla="*/ 1565564 w 2732389"/>
              <a:gd name="connsiteY57" fmla="*/ 1731818 h 1801415"/>
              <a:gd name="connsiteX58" fmla="*/ 1191491 w 2732389"/>
              <a:gd name="connsiteY58" fmla="*/ 1717963 h 1801415"/>
              <a:gd name="connsiteX59" fmla="*/ 374073 w 2732389"/>
              <a:gd name="connsiteY59" fmla="*/ 1745672 h 1801415"/>
              <a:gd name="connsiteX60" fmla="*/ 41564 w 2732389"/>
              <a:gd name="connsiteY60" fmla="*/ 1745672 h 1801415"/>
              <a:gd name="connsiteX0" fmla="*/ 41564 w 2732389"/>
              <a:gd name="connsiteY0" fmla="*/ 1745672 h 1801415"/>
              <a:gd name="connsiteX1" fmla="*/ 27709 w 2732389"/>
              <a:gd name="connsiteY1" fmla="*/ 1537854 h 1801415"/>
              <a:gd name="connsiteX2" fmla="*/ 0 w 2732389"/>
              <a:gd name="connsiteY2" fmla="*/ 637309 h 1801415"/>
              <a:gd name="connsiteX3" fmla="*/ 13855 w 2732389"/>
              <a:gd name="connsiteY3" fmla="*/ 374072 h 1801415"/>
              <a:gd name="connsiteX4" fmla="*/ 116600 w 2732389"/>
              <a:gd name="connsiteY4" fmla="*/ 290170 h 1801415"/>
              <a:gd name="connsiteX5" fmla="*/ 152400 w 2732389"/>
              <a:gd name="connsiteY5" fmla="*/ 263236 h 1801415"/>
              <a:gd name="connsiteX6" fmla="*/ 269776 w 2732389"/>
              <a:gd name="connsiteY6" fmla="*/ 157387 h 1801415"/>
              <a:gd name="connsiteX7" fmla="*/ 318655 w 2732389"/>
              <a:gd name="connsiteY7" fmla="*/ 136993 h 1801415"/>
              <a:gd name="connsiteX8" fmla="*/ 360218 w 2732389"/>
              <a:gd name="connsiteY8" fmla="*/ 124690 h 1801415"/>
              <a:gd name="connsiteX9" fmla="*/ 428714 w 2732389"/>
              <a:gd name="connsiteY9" fmla="*/ 75036 h 1801415"/>
              <a:gd name="connsiteX10" fmla="*/ 484909 w 2732389"/>
              <a:gd name="connsiteY10" fmla="*/ 83127 h 1801415"/>
              <a:gd name="connsiteX11" fmla="*/ 512618 w 2732389"/>
              <a:gd name="connsiteY11" fmla="*/ 41563 h 1801415"/>
              <a:gd name="connsiteX12" fmla="*/ 651164 w 2732389"/>
              <a:gd name="connsiteY12" fmla="*/ 0 h 1801415"/>
              <a:gd name="connsiteX13" fmla="*/ 942109 w 2732389"/>
              <a:gd name="connsiteY13" fmla="*/ 27709 h 1801415"/>
              <a:gd name="connsiteX14" fmla="*/ 983673 w 2732389"/>
              <a:gd name="connsiteY14" fmla="*/ 55418 h 1801415"/>
              <a:gd name="connsiteX15" fmla="*/ 1025236 w 2732389"/>
              <a:gd name="connsiteY15" fmla="*/ 69272 h 1801415"/>
              <a:gd name="connsiteX16" fmla="*/ 1066800 w 2732389"/>
              <a:gd name="connsiteY16" fmla="*/ 110836 h 1801415"/>
              <a:gd name="connsiteX17" fmla="*/ 1080655 w 2732389"/>
              <a:gd name="connsiteY17" fmla="*/ 152400 h 1801415"/>
              <a:gd name="connsiteX18" fmla="*/ 1122218 w 2732389"/>
              <a:gd name="connsiteY18" fmla="*/ 166254 h 1801415"/>
              <a:gd name="connsiteX19" fmla="*/ 1163782 w 2732389"/>
              <a:gd name="connsiteY19" fmla="*/ 290945 h 1801415"/>
              <a:gd name="connsiteX20" fmla="*/ 1219200 w 2732389"/>
              <a:gd name="connsiteY20" fmla="*/ 374072 h 1801415"/>
              <a:gd name="connsiteX21" fmla="*/ 1246909 w 2732389"/>
              <a:gd name="connsiteY21" fmla="*/ 457200 h 1801415"/>
              <a:gd name="connsiteX22" fmla="*/ 1260764 w 2732389"/>
              <a:gd name="connsiteY22" fmla="*/ 498763 h 1801415"/>
              <a:gd name="connsiteX23" fmla="*/ 1288473 w 2732389"/>
              <a:gd name="connsiteY23" fmla="*/ 540327 h 1801415"/>
              <a:gd name="connsiteX24" fmla="*/ 1357745 w 2732389"/>
              <a:gd name="connsiteY24" fmla="*/ 609600 h 1801415"/>
              <a:gd name="connsiteX25" fmla="*/ 1385455 w 2732389"/>
              <a:gd name="connsiteY25" fmla="*/ 692727 h 1801415"/>
              <a:gd name="connsiteX26" fmla="*/ 1440873 w 2732389"/>
              <a:gd name="connsiteY26" fmla="*/ 775854 h 1801415"/>
              <a:gd name="connsiteX27" fmla="*/ 1468582 w 2732389"/>
              <a:gd name="connsiteY27" fmla="*/ 817418 h 1801415"/>
              <a:gd name="connsiteX28" fmla="*/ 1510145 w 2732389"/>
              <a:gd name="connsiteY28" fmla="*/ 845127 h 1801415"/>
              <a:gd name="connsiteX29" fmla="*/ 1524000 w 2732389"/>
              <a:gd name="connsiteY29" fmla="*/ 886690 h 1801415"/>
              <a:gd name="connsiteX30" fmla="*/ 1620982 w 2732389"/>
              <a:gd name="connsiteY30" fmla="*/ 1011381 h 1801415"/>
              <a:gd name="connsiteX31" fmla="*/ 1662545 w 2732389"/>
              <a:gd name="connsiteY31" fmla="*/ 1094509 h 1801415"/>
              <a:gd name="connsiteX32" fmla="*/ 1704109 w 2732389"/>
              <a:gd name="connsiteY32" fmla="*/ 1108363 h 1801415"/>
              <a:gd name="connsiteX33" fmla="*/ 1731818 w 2732389"/>
              <a:gd name="connsiteY33" fmla="*/ 1149927 h 1801415"/>
              <a:gd name="connsiteX34" fmla="*/ 1801091 w 2732389"/>
              <a:gd name="connsiteY34" fmla="*/ 1205345 h 1801415"/>
              <a:gd name="connsiteX35" fmla="*/ 1870364 w 2732389"/>
              <a:gd name="connsiteY35" fmla="*/ 1302327 h 1801415"/>
              <a:gd name="connsiteX36" fmla="*/ 1925782 w 2732389"/>
              <a:gd name="connsiteY36" fmla="*/ 1371600 h 1801415"/>
              <a:gd name="connsiteX37" fmla="*/ 2008909 w 2732389"/>
              <a:gd name="connsiteY37" fmla="*/ 1427018 h 1801415"/>
              <a:gd name="connsiteX38" fmla="*/ 2078182 w 2732389"/>
              <a:gd name="connsiteY38" fmla="*/ 1482436 h 1801415"/>
              <a:gd name="connsiteX39" fmla="*/ 2119745 w 2732389"/>
              <a:gd name="connsiteY39" fmla="*/ 1510145 h 1801415"/>
              <a:gd name="connsiteX40" fmla="*/ 2202873 w 2732389"/>
              <a:gd name="connsiteY40" fmla="*/ 1537854 h 1801415"/>
              <a:gd name="connsiteX41" fmla="*/ 2244436 w 2732389"/>
              <a:gd name="connsiteY41" fmla="*/ 1565563 h 1801415"/>
              <a:gd name="connsiteX42" fmla="*/ 2327564 w 2732389"/>
              <a:gd name="connsiteY42" fmla="*/ 1593272 h 1801415"/>
              <a:gd name="connsiteX43" fmla="*/ 2355273 w 2732389"/>
              <a:gd name="connsiteY43" fmla="*/ 1634836 h 1801415"/>
              <a:gd name="connsiteX44" fmla="*/ 2479964 w 2732389"/>
              <a:gd name="connsiteY44" fmla="*/ 1704109 h 1801415"/>
              <a:gd name="connsiteX45" fmla="*/ 2563091 w 2732389"/>
              <a:gd name="connsiteY45" fmla="*/ 1717963 h 1801415"/>
              <a:gd name="connsiteX46" fmla="*/ 2604655 w 2732389"/>
              <a:gd name="connsiteY46" fmla="*/ 1745672 h 1801415"/>
              <a:gd name="connsiteX47" fmla="*/ 2687782 w 2732389"/>
              <a:gd name="connsiteY47" fmla="*/ 1759527 h 1801415"/>
              <a:gd name="connsiteX48" fmla="*/ 2729345 w 2732389"/>
              <a:gd name="connsiteY48" fmla="*/ 1773381 h 1801415"/>
              <a:gd name="connsiteX49" fmla="*/ 2507673 w 2732389"/>
              <a:gd name="connsiteY49" fmla="*/ 1759527 h 1801415"/>
              <a:gd name="connsiteX50" fmla="*/ 2369127 w 2732389"/>
              <a:gd name="connsiteY50" fmla="*/ 1731818 h 1801415"/>
              <a:gd name="connsiteX51" fmla="*/ 2202873 w 2732389"/>
              <a:gd name="connsiteY51" fmla="*/ 1690254 h 1801415"/>
              <a:gd name="connsiteX52" fmla="*/ 1939636 w 2732389"/>
              <a:gd name="connsiteY52" fmla="*/ 1717963 h 1801415"/>
              <a:gd name="connsiteX53" fmla="*/ 1898073 w 2732389"/>
              <a:gd name="connsiteY53" fmla="*/ 1745672 h 1801415"/>
              <a:gd name="connsiteX54" fmla="*/ 1884218 w 2732389"/>
              <a:gd name="connsiteY54" fmla="*/ 1787236 h 1801415"/>
              <a:gd name="connsiteX55" fmla="*/ 1731818 w 2732389"/>
              <a:gd name="connsiteY55" fmla="*/ 1787236 h 1801415"/>
              <a:gd name="connsiteX56" fmla="*/ 1607127 w 2732389"/>
              <a:gd name="connsiteY56" fmla="*/ 1745672 h 1801415"/>
              <a:gd name="connsiteX57" fmla="*/ 1565564 w 2732389"/>
              <a:gd name="connsiteY57" fmla="*/ 1731818 h 1801415"/>
              <a:gd name="connsiteX58" fmla="*/ 1191491 w 2732389"/>
              <a:gd name="connsiteY58" fmla="*/ 1717963 h 1801415"/>
              <a:gd name="connsiteX59" fmla="*/ 374073 w 2732389"/>
              <a:gd name="connsiteY59" fmla="*/ 1745672 h 1801415"/>
              <a:gd name="connsiteX60" fmla="*/ 41564 w 2732389"/>
              <a:gd name="connsiteY60" fmla="*/ 1745672 h 1801415"/>
              <a:gd name="connsiteX0" fmla="*/ 41564 w 2732389"/>
              <a:gd name="connsiteY0" fmla="*/ 1745672 h 1801415"/>
              <a:gd name="connsiteX1" fmla="*/ 27709 w 2732389"/>
              <a:gd name="connsiteY1" fmla="*/ 1537854 h 1801415"/>
              <a:gd name="connsiteX2" fmla="*/ 0 w 2732389"/>
              <a:gd name="connsiteY2" fmla="*/ 637309 h 1801415"/>
              <a:gd name="connsiteX3" fmla="*/ 13855 w 2732389"/>
              <a:gd name="connsiteY3" fmla="*/ 374072 h 1801415"/>
              <a:gd name="connsiteX4" fmla="*/ 116600 w 2732389"/>
              <a:gd name="connsiteY4" fmla="*/ 290170 h 1801415"/>
              <a:gd name="connsiteX5" fmla="*/ 152400 w 2732389"/>
              <a:gd name="connsiteY5" fmla="*/ 263236 h 1801415"/>
              <a:gd name="connsiteX6" fmla="*/ 269776 w 2732389"/>
              <a:gd name="connsiteY6" fmla="*/ 157387 h 1801415"/>
              <a:gd name="connsiteX7" fmla="*/ 318655 w 2732389"/>
              <a:gd name="connsiteY7" fmla="*/ 136993 h 1801415"/>
              <a:gd name="connsiteX8" fmla="*/ 360218 w 2732389"/>
              <a:gd name="connsiteY8" fmla="*/ 124690 h 1801415"/>
              <a:gd name="connsiteX9" fmla="*/ 428714 w 2732389"/>
              <a:gd name="connsiteY9" fmla="*/ 75036 h 1801415"/>
              <a:gd name="connsiteX10" fmla="*/ 462963 w 2732389"/>
              <a:gd name="connsiteY10" fmla="*/ 61181 h 1801415"/>
              <a:gd name="connsiteX11" fmla="*/ 512618 w 2732389"/>
              <a:gd name="connsiteY11" fmla="*/ 41563 h 1801415"/>
              <a:gd name="connsiteX12" fmla="*/ 651164 w 2732389"/>
              <a:gd name="connsiteY12" fmla="*/ 0 h 1801415"/>
              <a:gd name="connsiteX13" fmla="*/ 942109 w 2732389"/>
              <a:gd name="connsiteY13" fmla="*/ 27709 h 1801415"/>
              <a:gd name="connsiteX14" fmla="*/ 983673 w 2732389"/>
              <a:gd name="connsiteY14" fmla="*/ 55418 h 1801415"/>
              <a:gd name="connsiteX15" fmla="*/ 1025236 w 2732389"/>
              <a:gd name="connsiteY15" fmla="*/ 69272 h 1801415"/>
              <a:gd name="connsiteX16" fmla="*/ 1066800 w 2732389"/>
              <a:gd name="connsiteY16" fmla="*/ 110836 h 1801415"/>
              <a:gd name="connsiteX17" fmla="*/ 1080655 w 2732389"/>
              <a:gd name="connsiteY17" fmla="*/ 152400 h 1801415"/>
              <a:gd name="connsiteX18" fmla="*/ 1122218 w 2732389"/>
              <a:gd name="connsiteY18" fmla="*/ 166254 h 1801415"/>
              <a:gd name="connsiteX19" fmla="*/ 1163782 w 2732389"/>
              <a:gd name="connsiteY19" fmla="*/ 290945 h 1801415"/>
              <a:gd name="connsiteX20" fmla="*/ 1219200 w 2732389"/>
              <a:gd name="connsiteY20" fmla="*/ 374072 h 1801415"/>
              <a:gd name="connsiteX21" fmla="*/ 1246909 w 2732389"/>
              <a:gd name="connsiteY21" fmla="*/ 457200 h 1801415"/>
              <a:gd name="connsiteX22" fmla="*/ 1260764 w 2732389"/>
              <a:gd name="connsiteY22" fmla="*/ 498763 h 1801415"/>
              <a:gd name="connsiteX23" fmla="*/ 1288473 w 2732389"/>
              <a:gd name="connsiteY23" fmla="*/ 540327 h 1801415"/>
              <a:gd name="connsiteX24" fmla="*/ 1357745 w 2732389"/>
              <a:gd name="connsiteY24" fmla="*/ 609600 h 1801415"/>
              <a:gd name="connsiteX25" fmla="*/ 1385455 w 2732389"/>
              <a:gd name="connsiteY25" fmla="*/ 692727 h 1801415"/>
              <a:gd name="connsiteX26" fmla="*/ 1440873 w 2732389"/>
              <a:gd name="connsiteY26" fmla="*/ 775854 h 1801415"/>
              <a:gd name="connsiteX27" fmla="*/ 1468582 w 2732389"/>
              <a:gd name="connsiteY27" fmla="*/ 817418 h 1801415"/>
              <a:gd name="connsiteX28" fmla="*/ 1510145 w 2732389"/>
              <a:gd name="connsiteY28" fmla="*/ 845127 h 1801415"/>
              <a:gd name="connsiteX29" fmla="*/ 1524000 w 2732389"/>
              <a:gd name="connsiteY29" fmla="*/ 886690 h 1801415"/>
              <a:gd name="connsiteX30" fmla="*/ 1620982 w 2732389"/>
              <a:gd name="connsiteY30" fmla="*/ 1011381 h 1801415"/>
              <a:gd name="connsiteX31" fmla="*/ 1662545 w 2732389"/>
              <a:gd name="connsiteY31" fmla="*/ 1094509 h 1801415"/>
              <a:gd name="connsiteX32" fmla="*/ 1704109 w 2732389"/>
              <a:gd name="connsiteY32" fmla="*/ 1108363 h 1801415"/>
              <a:gd name="connsiteX33" fmla="*/ 1731818 w 2732389"/>
              <a:gd name="connsiteY33" fmla="*/ 1149927 h 1801415"/>
              <a:gd name="connsiteX34" fmla="*/ 1801091 w 2732389"/>
              <a:gd name="connsiteY34" fmla="*/ 1205345 h 1801415"/>
              <a:gd name="connsiteX35" fmla="*/ 1870364 w 2732389"/>
              <a:gd name="connsiteY35" fmla="*/ 1302327 h 1801415"/>
              <a:gd name="connsiteX36" fmla="*/ 1925782 w 2732389"/>
              <a:gd name="connsiteY36" fmla="*/ 1371600 h 1801415"/>
              <a:gd name="connsiteX37" fmla="*/ 2008909 w 2732389"/>
              <a:gd name="connsiteY37" fmla="*/ 1427018 h 1801415"/>
              <a:gd name="connsiteX38" fmla="*/ 2078182 w 2732389"/>
              <a:gd name="connsiteY38" fmla="*/ 1482436 h 1801415"/>
              <a:gd name="connsiteX39" fmla="*/ 2119745 w 2732389"/>
              <a:gd name="connsiteY39" fmla="*/ 1510145 h 1801415"/>
              <a:gd name="connsiteX40" fmla="*/ 2202873 w 2732389"/>
              <a:gd name="connsiteY40" fmla="*/ 1537854 h 1801415"/>
              <a:gd name="connsiteX41" fmla="*/ 2244436 w 2732389"/>
              <a:gd name="connsiteY41" fmla="*/ 1565563 h 1801415"/>
              <a:gd name="connsiteX42" fmla="*/ 2327564 w 2732389"/>
              <a:gd name="connsiteY42" fmla="*/ 1593272 h 1801415"/>
              <a:gd name="connsiteX43" fmla="*/ 2355273 w 2732389"/>
              <a:gd name="connsiteY43" fmla="*/ 1634836 h 1801415"/>
              <a:gd name="connsiteX44" fmla="*/ 2479964 w 2732389"/>
              <a:gd name="connsiteY44" fmla="*/ 1704109 h 1801415"/>
              <a:gd name="connsiteX45" fmla="*/ 2563091 w 2732389"/>
              <a:gd name="connsiteY45" fmla="*/ 1717963 h 1801415"/>
              <a:gd name="connsiteX46" fmla="*/ 2604655 w 2732389"/>
              <a:gd name="connsiteY46" fmla="*/ 1745672 h 1801415"/>
              <a:gd name="connsiteX47" fmla="*/ 2687782 w 2732389"/>
              <a:gd name="connsiteY47" fmla="*/ 1759527 h 1801415"/>
              <a:gd name="connsiteX48" fmla="*/ 2729345 w 2732389"/>
              <a:gd name="connsiteY48" fmla="*/ 1773381 h 1801415"/>
              <a:gd name="connsiteX49" fmla="*/ 2507673 w 2732389"/>
              <a:gd name="connsiteY49" fmla="*/ 1759527 h 1801415"/>
              <a:gd name="connsiteX50" fmla="*/ 2369127 w 2732389"/>
              <a:gd name="connsiteY50" fmla="*/ 1731818 h 1801415"/>
              <a:gd name="connsiteX51" fmla="*/ 2202873 w 2732389"/>
              <a:gd name="connsiteY51" fmla="*/ 1690254 h 1801415"/>
              <a:gd name="connsiteX52" fmla="*/ 1939636 w 2732389"/>
              <a:gd name="connsiteY52" fmla="*/ 1717963 h 1801415"/>
              <a:gd name="connsiteX53" fmla="*/ 1898073 w 2732389"/>
              <a:gd name="connsiteY53" fmla="*/ 1745672 h 1801415"/>
              <a:gd name="connsiteX54" fmla="*/ 1884218 w 2732389"/>
              <a:gd name="connsiteY54" fmla="*/ 1787236 h 1801415"/>
              <a:gd name="connsiteX55" fmla="*/ 1731818 w 2732389"/>
              <a:gd name="connsiteY55" fmla="*/ 1787236 h 1801415"/>
              <a:gd name="connsiteX56" fmla="*/ 1607127 w 2732389"/>
              <a:gd name="connsiteY56" fmla="*/ 1745672 h 1801415"/>
              <a:gd name="connsiteX57" fmla="*/ 1565564 w 2732389"/>
              <a:gd name="connsiteY57" fmla="*/ 1731818 h 1801415"/>
              <a:gd name="connsiteX58" fmla="*/ 1191491 w 2732389"/>
              <a:gd name="connsiteY58" fmla="*/ 1717963 h 1801415"/>
              <a:gd name="connsiteX59" fmla="*/ 374073 w 2732389"/>
              <a:gd name="connsiteY59" fmla="*/ 1745672 h 1801415"/>
              <a:gd name="connsiteX60" fmla="*/ 41564 w 2732389"/>
              <a:gd name="connsiteY60" fmla="*/ 1745672 h 1801415"/>
              <a:gd name="connsiteX0" fmla="*/ 41564 w 2732389"/>
              <a:gd name="connsiteY0" fmla="*/ 1745672 h 1801415"/>
              <a:gd name="connsiteX1" fmla="*/ 27709 w 2732389"/>
              <a:gd name="connsiteY1" fmla="*/ 1537854 h 1801415"/>
              <a:gd name="connsiteX2" fmla="*/ 0 w 2732389"/>
              <a:gd name="connsiteY2" fmla="*/ 637309 h 1801415"/>
              <a:gd name="connsiteX3" fmla="*/ 13855 w 2732389"/>
              <a:gd name="connsiteY3" fmla="*/ 374072 h 1801415"/>
              <a:gd name="connsiteX4" fmla="*/ 116600 w 2732389"/>
              <a:gd name="connsiteY4" fmla="*/ 290170 h 1801415"/>
              <a:gd name="connsiteX5" fmla="*/ 152400 w 2732389"/>
              <a:gd name="connsiteY5" fmla="*/ 263236 h 1801415"/>
              <a:gd name="connsiteX6" fmla="*/ 269776 w 2732389"/>
              <a:gd name="connsiteY6" fmla="*/ 157387 h 1801415"/>
              <a:gd name="connsiteX7" fmla="*/ 318655 w 2732389"/>
              <a:gd name="connsiteY7" fmla="*/ 136993 h 1801415"/>
              <a:gd name="connsiteX8" fmla="*/ 360218 w 2732389"/>
              <a:gd name="connsiteY8" fmla="*/ 124690 h 1801415"/>
              <a:gd name="connsiteX9" fmla="*/ 428714 w 2732389"/>
              <a:gd name="connsiteY9" fmla="*/ 75036 h 1801415"/>
              <a:gd name="connsiteX10" fmla="*/ 462963 w 2732389"/>
              <a:gd name="connsiteY10" fmla="*/ 61181 h 1801415"/>
              <a:gd name="connsiteX11" fmla="*/ 512618 w 2732389"/>
              <a:gd name="connsiteY11" fmla="*/ 41563 h 1801415"/>
              <a:gd name="connsiteX12" fmla="*/ 651164 w 2732389"/>
              <a:gd name="connsiteY12" fmla="*/ 0 h 1801415"/>
              <a:gd name="connsiteX13" fmla="*/ 942109 w 2732389"/>
              <a:gd name="connsiteY13" fmla="*/ 27709 h 1801415"/>
              <a:gd name="connsiteX14" fmla="*/ 983673 w 2732389"/>
              <a:gd name="connsiteY14" fmla="*/ 55418 h 1801415"/>
              <a:gd name="connsiteX15" fmla="*/ 1025236 w 2732389"/>
              <a:gd name="connsiteY15" fmla="*/ 69272 h 1801415"/>
              <a:gd name="connsiteX16" fmla="*/ 1066800 w 2732389"/>
              <a:gd name="connsiteY16" fmla="*/ 110836 h 1801415"/>
              <a:gd name="connsiteX17" fmla="*/ 1080655 w 2732389"/>
              <a:gd name="connsiteY17" fmla="*/ 152400 h 1801415"/>
              <a:gd name="connsiteX18" fmla="*/ 1122218 w 2732389"/>
              <a:gd name="connsiteY18" fmla="*/ 166254 h 1801415"/>
              <a:gd name="connsiteX19" fmla="*/ 1163782 w 2732389"/>
              <a:gd name="connsiteY19" fmla="*/ 290945 h 1801415"/>
              <a:gd name="connsiteX20" fmla="*/ 1219200 w 2732389"/>
              <a:gd name="connsiteY20" fmla="*/ 374072 h 1801415"/>
              <a:gd name="connsiteX21" fmla="*/ 1246909 w 2732389"/>
              <a:gd name="connsiteY21" fmla="*/ 457200 h 1801415"/>
              <a:gd name="connsiteX22" fmla="*/ 1290025 w 2732389"/>
              <a:gd name="connsiteY22" fmla="*/ 498763 h 1801415"/>
              <a:gd name="connsiteX23" fmla="*/ 1288473 w 2732389"/>
              <a:gd name="connsiteY23" fmla="*/ 540327 h 1801415"/>
              <a:gd name="connsiteX24" fmla="*/ 1357745 w 2732389"/>
              <a:gd name="connsiteY24" fmla="*/ 609600 h 1801415"/>
              <a:gd name="connsiteX25" fmla="*/ 1385455 w 2732389"/>
              <a:gd name="connsiteY25" fmla="*/ 692727 h 1801415"/>
              <a:gd name="connsiteX26" fmla="*/ 1440873 w 2732389"/>
              <a:gd name="connsiteY26" fmla="*/ 775854 h 1801415"/>
              <a:gd name="connsiteX27" fmla="*/ 1468582 w 2732389"/>
              <a:gd name="connsiteY27" fmla="*/ 817418 h 1801415"/>
              <a:gd name="connsiteX28" fmla="*/ 1510145 w 2732389"/>
              <a:gd name="connsiteY28" fmla="*/ 845127 h 1801415"/>
              <a:gd name="connsiteX29" fmla="*/ 1524000 w 2732389"/>
              <a:gd name="connsiteY29" fmla="*/ 886690 h 1801415"/>
              <a:gd name="connsiteX30" fmla="*/ 1620982 w 2732389"/>
              <a:gd name="connsiteY30" fmla="*/ 1011381 h 1801415"/>
              <a:gd name="connsiteX31" fmla="*/ 1662545 w 2732389"/>
              <a:gd name="connsiteY31" fmla="*/ 1094509 h 1801415"/>
              <a:gd name="connsiteX32" fmla="*/ 1704109 w 2732389"/>
              <a:gd name="connsiteY32" fmla="*/ 1108363 h 1801415"/>
              <a:gd name="connsiteX33" fmla="*/ 1731818 w 2732389"/>
              <a:gd name="connsiteY33" fmla="*/ 1149927 h 1801415"/>
              <a:gd name="connsiteX34" fmla="*/ 1801091 w 2732389"/>
              <a:gd name="connsiteY34" fmla="*/ 1205345 h 1801415"/>
              <a:gd name="connsiteX35" fmla="*/ 1870364 w 2732389"/>
              <a:gd name="connsiteY35" fmla="*/ 1302327 h 1801415"/>
              <a:gd name="connsiteX36" fmla="*/ 1925782 w 2732389"/>
              <a:gd name="connsiteY36" fmla="*/ 1371600 h 1801415"/>
              <a:gd name="connsiteX37" fmla="*/ 2008909 w 2732389"/>
              <a:gd name="connsiteY37" fmla="*/ 1427018 h 1801415"/>
              <a:gd name="connsiteX38" fmla="*/ 2078182 w 2732389"/>
              <a:gd name="connsiteY38" fmla="*/ 1482436 h 1801415"/>
              <a:gd name="connsiteX39" fmla="*/ 2119745 w 2732389"/>
              <a:gd name="connsiteY39" fmla="*/ 1510145 h 1801415"/>
              <a:gd name="connsiteX40" fmla="*/ 2202873 w 2732389"/>
              <a:gd name="connsiteY40" fmla="*/ 1537854 h 1801415"/>
              <a:gd name="connsiteX41" fmla="*/ 2244436 w 2732389"/>
              <a:gd name="connsiteY41" fmla="*/ 1565563 h 1801415"/>
              <a:gd name="connsiteX42" fmla="*/ 2327564 w 2732389"/>
              <a:gd name="connsiteY42" fmla="*/ 1593272 h 1801415"/>
              <a:gd name="connsiteX43" fmla="*/ 2355273 w 2732389"/>
              <a:gd name="connsiteY43" fmla="*/ 1634836 h 1801415"/>
              <a:gd name="connsiteX44" fmla="*/ 2479964 w 2732389"/>
              <a:gd name="connsiteY44" fmla="*/ 1704109 h 1801415"/>
              <a:gd name="connsiteX45" fmla="*/ 2563091 w 2732389"/>
              <a:gd name="connsiteY45" fmla="*/ 1717963 h 1801415"/>
              <a:gd name="connsiteX46" fmla="*/ 2604655 w 2732389"/>
              <a:gd name="connsiteY46" fmla="*/ 1745672 h 1801415"/>
              <a:gd name="connsiteX47" fmla="*/ 2687782 w 2732389"/>
              <a:gd name="connsiteY47" fmla="*/ 1759527 h 1801415"/>
              <a:gd name="connsiteX48" fmla="*/ 2729345 w 2732389"/>
              <a:gd name="connsiteY48" fmla="*/ 1773381 h 1801415"/>
              <a:gd name="connsiteX49" fmla="*/ 2507673 w 2732389"/>
              <a:gd name="connsiteY49" fmla="*/ 1759527 h 1801415"/>
              <a:gd name="connsiteX50" fmla="*/ 2369127 w 2732389"/>
              <a:gd name="connsiteY50" fmla="*/ 1731818 h 1801415"/>
              <a:gd name="connsiteX51" fmla="*/ 2202873 w 2732389"/>
              <a:gd name="connsiteY51" fmla="*/ 1690254 h 1801415"/>
              <a:gd name="connsiteX52" fmla="*/ 1939636 w 2732389"/>
              <a:gd name="connsiteY52" fmla="*/ 1717963 h 1801415"/>
              <a:gd name="connsiteX53" fmla="*/ 1898073 w 2732389"/>
              <a:gd name="connsiteY53" fmla="*/ 1745672 h 1801415"/>
              <a:gd name="connsiteX54" fmla="*/ 1884218 w 2732389"/>
              <a:gd name="connsiteY54" fmla="*/ 1787236 h 1801415"/>
              <a:gd name="connsiteX55" fmla="*/ 1731818 w 2732389"/>
              <a:gd name="connsiteY55" fmla="*/ 1787236 h 1801415"/>
              <a:gd name="connsiteX56" fmla="*/ 1607127 w 2732389"/>
              <a:gd name="connsiteY56" fmla="*/ 1745672 h 1801415"/>
              <a:gd name="connsiteX57" fmla="*/ 1565564 w 2732389"/>
              <a:gd name="connsiteY57" fmla="*/ 1731818 h 1801415"/>
              <a:gd name="connsiteX58" fmla="*/ 1191491 w 2732389"/>
              <a:gd name="connsiteY58" fmla="*/ 1717963 h 1801415"/>
              <a:gd name="connsiteX59" fmla="*/ 374073 w 2732389"/>
              <a:gd name="connsiteY59" fmla="*/ 1745672 h 1801415"/>
              <a:gd name="connsiteX60" fmla="*/ 41564 w 2732389"/>
              <a:gd name="connsiteY60" fmla="*/ 1745672 h 1801415"/>
              <a:gd name="connsiteX0" fmla="*/ 41564 w 2732389"/>
              <a:gd name="connsiteY0" fmla="*/ 1745672 h 1801415"/>
              <a:gd name="connsiteX1" fmla="*/ 27709 w 2732389"/>
              <a:gd name="connsiteY1" fmla="*/ 1537854 h 1801415"/>
              <a:gd name="connsiteX2" fmla="*/ 0 w 2732389"/>
              <a:gd name="connsiteY2" fmla="*/ 637309 h 1801415"/>
              <a:gd name="connsiteX3" fmla="*/ 13855 w 2732389"/>
              <a:gd name="connsiteY3" fmla="*/ 374072 h 1801415"/>
              <a:gd name="connsiteX4" fmla="*/ 116600 w 2732389"/>
              <a:gd name="connsiteY4" fmla="*/ 290170 h 1801415"/>
              <a:gd name="connsiteX5" fmla="*/ 152400 w 2732389"/>
              <a:gd name="connsiteY5" fmla="*/ 263236 h 1801415"/>
              <a:gd name="connsiteX6" fmla="*/ 269776 w 2732389"/>
              <a:gd name="connsiteY6" fmla="*/ 157387 h 1801415"/>
              <a:gd name="connsiteX7" fmla="*/ 318655 w 2732389"/>
              <a:gd name="connsiteY7" fmla="*/ 136993 h 1801415"/>
              <a:gd name="connsiteX8" fmla="*/ 360218 w 2732389"/>
              <a:gd name="connsiteY8" fmla="*/ 124690 h 1801415"/>
              <a:gd name="connsiteX9" fmla="*/ 428714 w 2732389"/>
              <a:gd name="connsiteY9" fmla="*/ 75036 h 1801415"/>
              <a:gd name="connsiteX10" fmla="*/ 462963 w 2732389"/>
              <a:gd name="connsiteY10" fmla="*/ 61181 h 1801415"/>
              <a:gd name="connsiteX11" fmla="*/ 512618 w 2732389"/>
              <a:gd name="connsiteY11" fmla="*/ 41563 h 1801415"/>
              <a:gd name="connsiteX12" fmla="*/ 651164 w 2732389"/>
              <a:gd name="connsiteY12" fmla="*/ 0 h 1801415"/>
              <a:gd name="connsiteX13" fmla="*/ 942109 w 2732389"/>
              <a:gd name="connsiteY13" fmla="*/ 27709 h 1801415"/>
              <a:gd name="connsiteX14" fmla="*/ 983673 w 2732389"/>
              <a:gd name="connsiteY14" fmla="*/ 55418 h 1801415"/>
              <a:gd name="connsiteX15" fmla="*/ 1025236 w 2732389"/>
              <a:gd name="connsiteY15" fmla="*/ 69272 h 1801415"/>
              <a:gd name="connsiteX16" fmla="*/ 1066800 w 2732389"/>
              <a:gd name="connsiteY16" fmla="*/ 110836 h 1801415"/>
              <a:gd name="connsiteX17" fmla="*/ 1080655 w 2732389"/>
              <a:gd name="connsiteY17" fmla="*/ 152400 h 1801415"/>
              <a:gd name="connsiteX18" fmla="*/ 1122218 w 2732389"/>
              <a:gd name="connsiteY18" fmla="*/ 166254 h 1801415"/>
              <a:gd name="connsiteX19" fmla="*/ 1163782 w 2732389"/>
              <a:gd name="connsiteY19" fmla="*/ 290945 h 1801415"/>
              <a:gd name="connsiteX20" fmla="*/ 1219200 w 2732389"/>
              <a:gd name="connsiteY20" fmla="*/ 374072 h 1801415"/>
              <a:gd name="connsiteX21" fmla="*/ 1246909 w 2732389"/>
              <a:gd name="connsiteY21" fmla="*/ 457200 h 1801415"/>
              <a:gd name="connsiteX22" fmla="*/ 1290025 w 2732389"/>
              <a:gd name="connsiteY22" fmla="*/ 498763 h 1801415"/>
              <a:gd name="connsiteX23" fmla="*/ 1325049 w 2732389"/>
              <a:gd name="connsiteY23" fmla="*/ 569588 h 1801415"/>
              <a:gd name="connsiteX24" fmla="*/ 1357745 w 2732389"/>
              <a:gd name="connsiteY24" fmla="*/ 609600 h 1801415"/>
              <a:gd name="connsiteX25" fmla="*/ 1385455 w 2732389"/>
              <a:gd name="connsiteY25" fmla="*/ 692727 h 1801415"/>
              <a:gd name="connsiteX26" fmla="*/ 1440873 w 2732389"/>
              <a:gd name="connsiteY26" fmla="*/ 775854 h 1801415"/>
              <a:gd name="connsiteX27" fmla="*/ 1468582 w 2732389"/>
              <a:gd name="connsiteY27" fmla="*/ 817418 h 1801415"/>
              <a:gd name="connsiteX28" fmla="*/ 1510145 w 2732389"/>
              <a:gd name="connsiteY28" fmla="*/ 845127 h 1801415"/>
              <a:gd name="connsiteX29" fmla="*/ 1524000 w 2732389"/>
              <a:gd name="connsiteY29" fmla="*/ 886690 h 1801415"/>
              <a:gd name="connsiteX30" fmla="*/ 1620982 w 2732389"/>
              <a:gd name="connsiteY30" fmla="*/ 1011381 h 1801415"/>
              <a:gd name="connsiteX31" fmla="*/ 1662545 w 2732389"/>
              <a:gd name="connsiteY31" fmla="*/ 1094509 h 1801415"/>
              <a:gd name="connsiteX32" fmla="*/ 1704109 w 2732389"/>
              <a:gd name="connsiteY32" fmla="*/ 1108363 h 1801415"/>
              <a:gd name="connsiteX33" fmla="*/ 1731818 w 2732389"/>
              <a:gd name="connsiteY33" fmla="*/ 1149927 h 1801415"/>
              <a:gd name="connsiteX34" fmla="*/ 1801091 w 2732389"/>
              <a:gd name="connsiteY34" fmla="*/ 1205345 h 1801415"/>
              <a:gd name="connsiteX35" fmla="*/ 1870364 w 2732389"/>
              <a:gd name="connsiteY35" fmla="*/ 1302327 h 1801415"/>
              <a:gd name="connsiteX36" fmla="*/ 1925782 w 2732389"/>
              <a:gd name="connsiteY36" fmla="*/ 1371600 h 1801415"/>
              <a:gd name="connsiteX37" fmla="*/ 2008909 w 2732389"/>
              <a:gd name="connsiteY37" fmla="*/ 1427018 h 1801415"/>
              <a:gd name="connsiteX38" fmla="*/ 2078182 w 2732389"/>
              <a:gd name="connsiteY38" fmla="*/ 1482436 h 1801415"/>
              <a:gd name="connsiteX39" fmla="*/ 2119745 w 2732389"/>
              <a:gd name="connsiteY39" fmla="*/ 1510145 h 1801415"/>
              <a:gd name="connsiteX40" fmla="*/ 2202873 w 2732389"/>
              <a:gd name="connsiteY40" fmla="*/ 1537854 h 1801415"/>
              <a:gd name="connsiteX41" fmla="*/ 2244436 w 2732389"/>
              <a:gd name="connsiteY41" fmla="*/ 1565563 h 1801415"/>
              <a:gd name="connsiteX42" fmla="*/ 2327564 w 2732389"/>
              <a:gd name="connsiteY42" fmla="*/ 1593272 h 1801415"/>
              <a:gd name="connsiteX43" fmla="*/ 2355273 w 2732389"/>
              <a:gd name="connsiteY43" fmla="*/ 1634836 h 1801415"/>
              <a:gd name="connsiteX44" fmla="*/ 2479964 w 2732389"/>
              <a:gd name="connsiteY44" fmla="*/ 1704109 h 1801415"/>
              <a:gd name="connsiteX45" fmla="*/ 2563091 w 2732389"/>
              <a:gd name="connsiteY45" fmla="*/ 1717963 h 1801415"/>
              <a:gd name="connsiteX46" fmla="*/ 2604655 w 2732389"/>
              <a:gd name="connsiteY46" fmla="*/ 1745672 h 1801415"/>
              <a:gd name="connsiteX47" fmla="*/ 2687782 w 2732389"/>
              <a:gd name="connsiteY47" fmla="*/ 1759527 h 1801415"/>
              <a:gd name="connsiteX48" fmla="*/ 2729345 w 2732389"/>
              <a:gd name="connsiteY48" fmla="*/ 1773381 h 1801415"/>
              <a:gd name="connsiteX49" fmla="*/ 2507673 w 2732389"/>
              <a:gd name="connsiteY49" fmla="*/ 1759527 h 1801415"/>
              <a:gd name="connsiteX50" fmla="*/ 2369127 w 2732389"/>
              <a:gd name="connsiteY50" fmla="*/ 1731818 h 1801415"/>
              <a:gd name="connsiteX51" fmla="*/ 2202873 w 2732389"/>
              <a:gd name="connsiteY51" fmla="*/ 1690254 h 1801415"/>
              <a:gd name="connsiteX52" fmla="*/ 1939636 w 2732389"/>
              <a:gd name="connsiteY52" fmla="*/ 1717963 h 1801415"/>
              <a:gd name="connsiteX53" fmla="*/ 1898073 w 2732389"/>
              <a:gd name="connsiteY53" fmla="*/ 1745672 h 1801415"/>
              <a:gd name="connsiteX54" fmla="*/ 1884218 w 2732389"/>
              <a:gd name="connsiteY54" fmla="*/ 1787236 h 1801415"/>
              <a:gd name="connsiteX55" fmla="*/ 1731818 w 2732389"/>
              <a:gd name="connsiteY55" fmla="*/ 1787236 h 1801415"/>
              <a:gd name="connsiteX56" fmla="*/ 1607127 w 2732389"/>
              <a:gd name="connsiteY56" fmla="*/ 1745672 h 1801415"/>
              <a:gd name="connsiteX57" fmla="*/ 1565564 w 2732389"/>
              <a:gd name="connsiteY57" fmla="*/ 1731818 h 1801415"/>
              <a:gd name="connsiteX58" fmla="*/ 1191491 w 2732389"/>
              <a:gd name="connsiteY58" fmla="*/ 1717963 h 1801415"/>
              <a:gd name="connsiteX59" fmla="*/ 374073 w 2732389"/>
              <a:gd name="connsiteY59" fmla="*/ 1745672 h 1801415"/>
              <a:gd name="connsiteX60" fmla="*/ 41564 w 2732389"/>
              <a:gd name="connsiteY60" fmla="*/ 1745672 h 1801415"/>
              <a:gd name="connsiteX0" fmla="*/ 41564 w 2732389"/>
              <a:gd name="connsiteY0" fmla="*/ 1745672 h 1801415"/>
              <a:gd name="connsiteX1" fmla="*/ 27709 w 2732389"/>
              <a:gd name="connsiteY1" fmla="*/ 1537854 h 1801415"/>
              <a:gd name="connsiteX2" fmla="*/ 0 w 2732389"/>
              <a:gd name="connsiteY2" fmla="*/ 637309 h 1801415"/>
              <a:gd name="connsiteX3" fmla="*/ 13855 w 2732389"/>
              <a:gd name="connsiteY3" fmla="*/ 374072 h 1801415"/>
              <a:gd name="connsiteX4" fmla="*/ 116600 w 2732389"/>
              <a:gd name="connsiteY4" fmla="*/ 290170 h 1801415"/>
              <a:gd name="connsiteX5" fmla="*/ 152400 w 2732389"/>
              <a:gd name="connsiteY5" fmla="*/ 263236 h 1801415"/>
              <a:gd name="connsiteX6" fmla="*/ 269776 w 2732389"/>
              <a:gd name="connsiteY6" fmla="*/ 157387 h 1801415"/>
              <a:gd name="connsiteX7" fmla="*/ 318655 w 2732389"/>
              <a:gd name="connsiteY7" fmla="*/ 136993 h 1801415"/>
              <a:gd name="connsiteX8" fmla="*/ 360218 w 2732389"/>
              <a:gd name="connsiteY8" fmla="*/ 124690 h 1801415"/>
              <a:gd name="connsiteX9" fmla="*/ 428714 w 2732389"/>
              <a:gd name="connsiteY9" fmla="*/ 75036 h 1801415"/>
              <a:gd name="connsiteX10" fmla="*/ 462963 w 2732389"/>
              <a:gd name="connsiteY10" fmla="*/ 61181 h 1801415"/>
              <a:gd name="connsiteX11" fmla="*/ 512618 w 2732389"/>
              <a:gd name="connsiteY11" fmla="*/ 41563 h 1801415"/>
              <a:gd name="connsiteX12" fmla="*/ 651164 w 2732389"/>
              <a:gd name="connsiteY12" fmla="*/ 0 h 1801415"/>
              <a:gd name="connsiteX13" fmla="*/ 942109 w 2732389"/>
              <a:gd name="connsiteY13" fmla="*/ 27709 h 1801415"/>
              <a:gd name="connsiteX14" fmla="*/ 983673 w 2732389"/>
              <a:gd name="connsiteY14" fmla="*/ 55418 h 1801415"/>
              <a:gd name="connsiteX15" fmla="*/ 1025236 w 2732389"/>
              <a:gd name="connsiteY15" fmla="*/ 69272 h 1801415"/>
              <a:gd name="connsiteX16" fmla="*/ 1066800 w 2732389"/>
              <a:gd name="connsiteY16" fmla="*/ 110836 h 1801415"/>
              <a:gd name="connsiteX17" fmla="*/ 1080655 w 2732389"/>
              <a:gd name="connsiteY17" fmla="*/ 152400 h 1801415"/>
              <a:gd name="connsiteX18" fmla="*/ 1122218 w 2732389"/>
              <a:gd name="connsiteY18" fmla="*/ 166254 h 1801415"/>
              <a:gd name="connsiteX19" fmla="*/ 1163782 w 2732389"/>
              <a:gd name="connsiteY19" fmla="*/ 290945 h 1801415"/>
              <a:gd name="connsiteX20" fmla="*/ 1219200 w 2732389"/>
              <a:gd name="connsiteY20" fmla="*/ 374072 h 1801415"/>
              <a:gd name="connsiteX21" fmla="*/ 1246909 w 2732389"/>
              <a:gd name="connsiteY21" fmla="*/ 457200 h 1801415"/>
              <a:gd name="connsiteX22" fmla="*/ 1290025 w 2732389"/>
              <a:gd name="connsiteY22" fmla="*/ 498763 h 1801415"/>
              <a:gd name="connsiteX23" fmla="*/ 1325049 w 2732389"/>
              <a:gd name="connsiteY23" fmla="*/ 569588 h 1801415"/>
              <a:gd name="connsiteX24" fmla="*/ 1357745 w 2732389"/>
              <a:gd name="connsiteY24" fmla="*/ 609600 h 1801415"/>
              <a:gd name="connsiteX25" fmla="*/ 1385455 w 2732389"/>
              <a:gd name="connsiteY25" fmla="*/ 692727 h 1801415"/>
              <a:gd name="connsiteX26" fmla="*/ 1440873 w 2732389"/>
              <a:gd name="connsiteY26" fmla="*/ 775854 h 1801415"/>
              <a:gd name="connsiteX27" fmla="*/ 1468582 w 2732389"/>
              <a:gd name="connsiteY27" fmla="*/ 817418 h 1801415"/>
              <a:gd name="connsiteX28" fmla="*/ 1510145 w 2732389"/>
              <a:gd name="connsiteY28" fmla="*/ 845127 h 1801415"/>
              <a:gd name="connsiteX29" fmla="*/ 1524000 w 2732389"/>
              <a:gd name="connsiteY29" fmla="*/ 886690 h 1801415"/>
              <a:gd name="connsiteX30" fmla="*/ 1620982 w 2732389"/>
              <a:gd name="connsiteY30" fmla="*/ 1011381 h 1801415"/>
              <a:gd name="connsiteX31" fmla="*/ 1662545 w 2732389"/>
              <a:gd name="connsiteY31" fmla="*/ 1094509 h 1801415"/>
              <a:gd name="connsiteX32" fmla="*/ 1704109 w 2732389"/>
              <a:gd name="connsiteY32" fmla="*/ 1108363 h 1801415"/>
              <a:gd name="connsiteX33" fmla="*/ 1731818 w 2732389"/>
              <a:gd name="connsiteY33" fmla="*/ 1149927 h 1801415"/>
              <a:gd name="connsiteX34" fmla="*/ 1801091 w 2732389"/>
              <a:gd name="connsiteY34" fmla="*/ 1205345 h 1801415"/>
              <a:gd name="connsiteX35" fmla="*/ 1870364 w 2732389"/>
              <a:gd name="connsiteY35" fmla="*/ 1302327 h 1801415"/>
              <a:gd name="connsiteX36" fmla="*/ 1925782 w 2732389"/>
              <a:gd name="connsiteY36" fmla="*/ 1371600 h 1801415"/>
              <a:gd name="connsiteX37" fmla="*/ 2008909 w 2732389"/>
              <a:gd name="connsiteY37" fmla="*/ 1427018 h 1801415"/>
              <a:gd name="connsiteX38" fmla="*/ 2078182 w 2732389"/>
              <a:gd name="connsiteY38" fmla="*/ 1482436 h 1801415"/>
              <a:gd name="connsiteX39" fmla="*/ 2119745 w 2732389"/>
              <a:gd name="connsiteY39" fmla="*/ 1510145 h 1801415"/>
              <a:gd name="connsiteX40" fmla="*/ 2202873 w 2732389"/>
              <a:gd name="connsiteY40" fmla="*/ 1537854 h 1801415"/>
              <a:gd name="connsiteX41" fmla="*/ 2244436 w 2732389"/>
              <a:gd name="connsiteY41" fmla="*/ 1565563 h 1801415"/>
              <a:gd name="connsiteX42" fmla="*/ 2327564 w 2732389"/>
              <a:gd name="connsiteY42" fmla="*/ 1593272 h 1801415"/>
              <a:gd name="connsiteX43" fmla="*/ 2355273 w 2732389"/>
              <a:gd name="connsiteY43" fmla="*/ 1634836 h 1801415"/>
              <a:gd name="connsiteX44" fmla="*/ 2509225 w 2732389"/>
              <a:gd name="connsiteY44" fmla="*/ 1667533 h 1801415"/>
              <a:gd name="connsiteX45" fmla="*/ 2563091 w 2732389"/>
              <a:gd name="connsiteY45" fmla="*/ 1717963 h 1801415"/>
              <a:gd name="connsiteX46" fmla="*/ 2604655 w 2732389"/>
              <a:gd name="connsiteY46" fmla="*/ 1745672 h 1801415"/>
              <a:gd name="connsiteX47" fmla="*/ 2687782 w 2732389"/>
              <a:gd name="connsiteY47" fmla="*/ 1759527 h 1801415"/>
              <a:gd name="connsiteX48" fmla="*/ 2729345 w 2732389"/>
              <a:gd name="connsiteY48" fmla="*/ 1773381 h 1801415"/>
              <a:gd name="connsiteX49" fmla="*/ 2507673 w 2732389"/>
              <a:gd name="connsiteY49" fmla="*/ 1759527 h 1801415"/>
              <a:gd name="connsiteX50" fmla="*/ 2369127 w 2732389"/>
              <a:gd name="connsiteY50" fmla="*/ 1731818 h 1801415"/>
              <a:gd name="connsiteX51" fmla="*/ 2202873 w 2732389"/>
              <a:gd name="connsiteY51" fmla="*/ 1690254 h 1801415"/>
              <a:gd name="connsiteX52" fmla="*/ 1939636 w 2732389"/>
              <a:gd name="connsiteY52" fmla="*/ 1717963 h 1801415"/>
              <a:gd name="connsiteX53" fmla="*/ 1898073 w 2732389"/>
              <a:gd name="connsiteY53" fmla="*/ 1745672 h 1801415"/>
              <a:gd name="connsiteX54" fmla="*/ 1884218 w 2732389"/>
              <a:gd name="connsiteY54" fmla="*/ 1787236 h 1801415"/>
              <a:gd name="connsiteX55" fmla="*/ 1731818 w 2732389"/>
              <a:gd name="connsiteY55" fmla="*/ 1787236 h 1801415"/>
              <a:gd name="connsiteX56" fmla="*/ 1607127 w 2732389"/>
              <a:gd name="connsiteY56" fmla="*/ 1745672 h 1801415"/>
              <a:gd name="connsiteX57" fmla="*/ 1565564 w 2732389"/>
              <a:gd name="connsiteY57" fmla="*/ 1731818 h 1801415"/>
              <a:gd name="connsiteX58" fmla="*/ 1191491 w 2732389"/>
              <a:gd name="connsiteY58" fmla="*/ 1717963 h 1801415"/>
              <a:gd name="connsiteX59" fmla="*/ 374073 w 2732389"/>
              <a:gd name="connsiteY59" fmla="*/ 1745672 h 1801415"/>
              <a:gd name="connsiteX60" fmla="*/ 41564 w 2732389"/>
              <a:gd name="connsiteY60" fmla="*/ 1745672 h 1801415"/>
              <a:gd name="connsiteX0" fmla="*/ 41564 w 2732389"/>
              <a:gd name="connsiteY0" fmla="*/ 1745672 h 1801415"/>
              <a:gd name="connsiteX1" fmla="*/ 27709 w 2732389"/>
              <a:gd name="connsiteY1" fmla="*/ 1537854 h 1801415"/>
              <a:gd name="connsiteX2" fmla="*/ 0 w 2732389"/>
              <a:gd name="connsiteY2" fmla="*/ 637309 h 1801415"/>
              <a:gd name="connsiteX3" fmla="*/ 13855 w 2732389"/>
              <a:gd name="connsiteY3" fmla="*/ 374072 h 1801415"/>
              <a:gd name="connsiteX4" fmla="*/ 116600 w 2732389"/>
              <a:gd name="connsiteY4" fmla="*/ 290170 h 1801415"/>
              <a:gd name="connsiteX5" fmla="*/ 152400 w 2732389"/>
              <a:gd name="connsiteY5" fmla="*/ 263236 h 1801415"/>
              <a:gd name="connsiteX6" fmla="*/ 269776 w 2732389"/>
              <a:gd name="connsiteY6" fmla="*/ 157387 h 1801415"/>
              <a:gd name="connsiteX7" fmla="*/ 318655 w 2732389"/>
              <a:gd name="connsiteY7" fmla="*/ 136993 h 1801415"/>
              <a:gd name="connsiteX8" fmla="*/ 360218 w 2732389"/>
              <a:gd name="connsiteY8" fmla="*/ 124690 h 1801415"/>
              <a:gd name="connsiteX9" fmla="*/ 428714 w 2732389"/>
              <a:gd name="connsiteY9" fmla="*/ 75036 h 1801415"/>
              <a:gd name="connsiteX10" fmla="*/ 462963 w 2732389"/>
              <a:gd name="connsiteY10" fmla="*/ 61181 h 1801415"/>
              <a:gd name="connsiteX11" fmla="*/ 512618 w 2732389"/>
              <a:gd name="connsiteY11" fmla="*/ 41563 h 1801415"/>
              <a:gd name="connsiteX12" fmla="*/ 651164 w 2732389"/>
              <a:gd name="connsiteY12" fmla="*/ 0 h 1801415"/>
              <a:gd name="connsiteX13" fmla="*/ 942109 w 2732389"/>
              <a:gd name="connsiteY13" fmla="*/ 27709 h 1801415"/>
              <a:gd name="connsiteX14" fmla="*/ 983673 w 2732389"/>
              <a:gd name="connsiteY14" fmla="*/ 55418 h 1801415"/>
              <a:gd name="connsiteX15" fmla="*/ 1025236 w 2732389"/>
              <a:gd name="connsiteY15" fmla="*/ 69272 h 1801415"/>
              <a:gd name="connsiteX16" fmla="*/ 1066800 w 2732389"/>
              <a:gd name="connsiteY16" fmla="*/ 110836 h 1801415"/>
              <a:gd name="connsiteX17" fmla="*/ 1080655 w 2732389"/>
              <a:gd name="connsiteY17" fmla="*/ 152400 h 1801415"/>
              <a:gd name="connsiteX18" fmla="*/ 1122218 w 2732389"/>
              <a:gd name="connsiteY18" fmla="*/ 166254 h 1801415"/>
              <a:gd name="connsiteX19" fmla="*/ 1163782 w 2732389"/>
              <a:gd name="connsiteY19" fmla="*/ 290945 h 1801415"/>
              <a:gd name="connsiteX20" fmla="*/ 1219200 w 2732389"/>
              <a:gd name="connsiteY20" fmla="*/ 374072 h 1801415"/>
              <a:gd name="connsiteX21" fmla="*/ 1246909 w 2732389"/>
              <a:gd name="connsiteY21" fmla="*/ 457200 h 1801415"/>
              <a:gd name="connsiteX22" fmla="*/ 1290025 w 2732389"/>
              <a:gd name="connsiteY22" fmla="*/ 498763 h 1801415"/>
              <a:gd name="connsiteX23" fmla="*/ 1325049 w 2732389"/>
              <a:gd name="connsiteY23" fmla="*/ 569588 h 1801415"/>
              <a:gd name="connsiteX24" fmla="*/ 1357745 w 2732389"/>
              <a:gd name="connsiteY24" fmla="*/ 609600 h 1801415"/>
              <a:gd name="connsiteX25" fmla="*/ 1385455 w 2732389"/>
              <a:gd name="connsiteY25" fmla="*/ 692727 h 1801415"/>
              <a:gd name="connsiteX26" fmla="*/ 1440873 w 2732389"/>
              <a:gd name="connsiteY26" fmla="*/ 775854 h 1801415"/>
              <a:gd name="connsiteX27" fmla="*/ 1468582 w 2732389"/>
              <a:gd name="connsiteY27" fmla="*/ 817418 h 1801415"/>
              <a:gd name="connsiteX28" fmla="*/ 1510145 w 2732389"/>
              <a:gd name="connsiteY28" fmla="*/ 845127 h 1801415"/>
              <a:gd name="connsiteX29" fmla="*/ 1524000 w 2732389"/>
              <a:gd name="connsiteY29" fmla="*/ 886690 h 1801415"/>
              <a:gd name="connsiteX30" fmla="*/ 1620982 w 2732389"/>
              <a:gd name="connsiteY30" fmla="*/ 1011381 h 1801415"/>
              <a:gd name="connsiteX31" fmla="*/ 1662545 w 2732389"/>
              <a:gd name="connsiteY31" fmla="*/ 1094509 h 1801415"/>
              <a:gd name="connsiteX32" fmla="*/ 1704109 w 2732389"/>
              <a:gd name="connsiteY32" fmla="*/ 1108363 h 1801415"/>
              <a:gd name="connsiteX33" fmla="*/ 1731818 w 2732389"/>
              <a:gd name="connsiteY33" fmla="*/ 1149927 h 1801415"/>
              <a:gd name="connsiteX34" fmla="*/ 1801091 w 2732389"/>
              <a:gd name="connsiteY34" fmla="*/ 1205345 h 1801415"/>
              <a:gd name="connsiteX35" fmla="*/ 1870364 w 2732389"/>
              <a:gd name="connsiteY35" fmla="*/ 1302327 h 1801415"/>
              <a:gd name="connsiteX36" fmla="*/ 1925782 w 2732389"/>
              <a:gd name="connsiteY36" fmla="*/ 1371600 h 1801415"/>
              <a:gd name="connsiteX37" fmla="*/ 2008909 w 2732389"/>
              <a:gd name="connsiteY37" fmla="*/ 1427018 h 1801415"/>
              <a:gd name="connsiteX38" fmla="*/ 2078182 w 2732389"/>
              <a:gd name="connsiteY38" fmla="*/ 1482436 h 1801415"/>
              <a:gd name="connsiteX39" fmla="*/ 2119745 w 2732389"/>
              <a:gd name="connsiteY39" fmla="*/ 1510145 h 1801415"/>
              <a:gd name="connsiteX40" fmla="*/ 2202873 w 2732389"/>
              <a:gd name="connsiteY40" fmla="*/ 1537854 h 1801415"/>
              <a:gd name="connsiteX41" fmla="*/ 2244436 w 2732389"/>
              <a:gd name="connsiteY41" fmla="*/ 1565563 h 1801415"/>
              <a:gd name="connsiteX42" fmla="*/ 2327564 w 2732389"/>
              <a:gd name="connsiteY42" fmla="*/ 1593272 h 1801415"/>
              <a:gd name="connsiteX43" fmla="*/ 2355273 w 2732389"/>
              <a:gd name="connsiteY43" fmla="*/ 1634836 h 1801415"/>
              <a:gd name="connsiteX44" fmla="*/ 2509225 w 2732389"/>
              <a:gd name="connsiteY44" fmla="*/ 1667533 h 1801415"/>
              <a:gd name="connsiteX45" fmla="*/ 2614297 w 2732389"/>
              <a:gd name="connsiteY45" fmla="*/ 1674072 h 1801415"/>
              <a:gd name="connsiteX46" fmla="*/ 2604655 w 2732389"/>
              <a:gd name="connsiteY46" fmla="*/ 1745672 h 1801415"/>
              <a:gd name="connsiteX47" fmla="*/ 2687782 w 2732389"/>
              <a:gd name="connsiteY47" fmla="*/ 1759527 h 1801415"/>
              <a:gd name="connsiteX48" fmla="*/ 2729345 w 2732389"/>
              <a:gd name="connsiteY48" fmla="*/ 1773381 h 1801415"/>
              <a:gd name="connsiteX49" fmla="*/ 2507673 w 2732389"/>
              <a:gd name="connsiteY49" fmla="*/ 1759527 h 1801415"/>
              <a:gd name="connsiteX50" fmla="*/ 2369127 w 2732389"/>
              <a:gd name="connsiteY50" fmla="*/ 1731818 h 1801415"/>
              <a:gd name="connsiteX51" fmla="*/ 2202873 w 2732389"/>
              <a:gd name="connsiteY51" fmla="*/ 1690254 h 1801415"/>
              <a:gd name="connsiteX52" fmla="*/ 1939636 w 2732389"/>
              <a:gd name="connsiteY52" fmla="*/ 1717963 h 1801415"/>
              <a:gd name="connsiteX53" fmla="*/ 1898073 w 2732389"/>
              <a:gd name="connsiteY53" fmla="*/ 1745672 h 1801415"/>
              <a:gd name="connsiteX54" fmla="*/ 1884218 w 2732389"/>
              <a:gd name="connsiteY54" fmla="*/ 1787236 h 1801415"/>
              <a:gd name="connsiteX55" fmla="*/ 1731818 w 2732389"/>
              <a:gd name="connsiteY55" fmla="*/ 1787236 h 1801415"/>
              <a:gd name="connsiteX56" fmla="*/ 1607127 w 2732389"/>
              <a:gd name="connsiteY56" fmla="*/ 1745672 h 1801415"/>
              <a:gd name="connsiteX57" fmla="*/ 1565564 w 2732389"/>
              <a:gd name="connsiteY57" fmla="*/ 1731818 h 1801415"/>
              <a:gd name="connsiteX58" fmla="*/ 1191491 w 2732389"/>
              <a:gd name="connsiteY58" fmla="*/ 1717963 h 1801415"/>
              <a:gd name="connsiteX59" fmla="*/ 374073 w 2732389"/>
              <a:gd name="connsiteY59" fmla="*/ 1745672 h 1801415"/>
              <a:gd name="connsiteX60" fmla="*/ 41564 w 2732389"/>
              <a:gd name="connsiteY60" fmla="*/ 1745672 h 1801415"/>
              <a:gd name="connsiteX0" fmla="*/ 41564 w 2739705"/>
              <a:gd name="connsiteY0" fmla="*/ 1745672 h 1801415"/>
              <a:gd name="connsiteX1" fmla="*/ 27709 w 2739705"/>
              <a:gd name="connsiteY1" fmla="*/ 1537854 h 1801415"/>
              <a:gd name="connsiteX2" fmla="*/ 0 w 2739705"/>
              <a:gd name="connsiteY2" fmla="*/ 637309 h 1801415"/>
              <a:gd name="connsiteX3" fmla="*/ 13855 w 2739705"/>
              <a:gd name="connsiteY3" fmla="*/ 374072 h 1801415"/>
              <a:gd name="connsiteX4" fmla="*/ 116600 w 2739705"/>
              <a:gd name="connsiteY4" fmla="*/ 290170 h 1801415"/>
              <a:gd name="connsiteX5" fmla="*/ 152400 w 2739705"/>
              <a:gd name="connsiteY5" fmla="*/ 263236 h 1801415"/>
              <a:gd name="connsiteX6" fmla="*/ 269776 w 2739705"/>
              <a:gd name="connsiteY6" fmla="*/ 157387 h 1801415"/>
              <a:gd name="connsiteX7" fmla="*/ 318655 w 2739705"/>
              <a:gd name="connsiteY7" fmla="*/ 136993 h 1801415"/>
              <a:gd name="connsiteX8" fmla="*/ 360218 w 2739705"/>
              <a:gd name="connsiteY8" fmla="*/ 124690 h 1801415"/>
              <a:gd name="connsiteX9" fmla="*/ 428714 w 2739705"/>
              <a:gd name="connsiteY9" fmla="*/ 75036 h 1801415"/>
              <a:gd name="connsiteX10" fmla="*/ 462963 w 2739705"/>
              <a:gd name="connsiteY10" fmla="*/ 61181 h 1801415"/>
              <a:gd name="connsiteX11" fmla="*/ 512618 w 2739705"/>
              <a:gd name="connsiteY11" fmla="*/ 41563 h 1801415"/>
              <a:gd name="connsiteX12" fmla="*/ 651164 w 2739705"/>
              <a:gd name="connsiteY12" fmla="*/ 0 h 1801415"/>
              <a:gd name="connsiteX13" fmla="*/ 942109 w 2739705"/>
              <a:gd name="connsiteY13" fmla="*/ 27709 h 1801415"/>
              <a:gd name="connsiteX14" fmla="*/ 983673 w 2739705"/>
              <a:gd name="connsiteY14" fmla="*/ 55418 h 1801415"/>
              <a:gd name="connsiteX15" fmla="*/ 1025236 w 2739705"/>
              <a:gd name="connsiteY15" fmla="*/ 69272 h 1801415"/>
              <a:gd name="connsiteX16" fmla="*/ 1066800 w 2739705"/>
              <a:gd name="connsiteY16" fmla="*/ 110836 h 1801415"/>
              <a:gd name="connsiteX17" fmla="*/ 1080655 w 2739705"/>
              <a:gd name="connsiteY17" fmla="*/ 152400 h 1801415"/>
              <a:gd name="connsiteX18" fmla="*/ 1122218 w 2739705"/>
              <a:gd name="connsiteY18" fmla="*/ 166254 h 1801415"/>
              <a:gd name="connsiteX19" fmla="*/ 1163782 w 2739705"/>
              <a:gd name="connsiteY19" fmla="*/ 290945 h 1801415"/>
              <a:gd name="connsiteX20" fmla="*/ 1219200 w 2739705"/>
              <a:gd name="connsiteY20" fmla="*/ 374072 h 1801415"/>
              <a:gd name="connsiteX21" fmla="*/ 1246909 w 2739705"/>
              <a:gd name="connsiteY21" fmla="*/ 457200 h 1801415"/>
              <a:gd name="connsiteX22" fmla="*/ 1290025 w 2739705"/>
              <a:gd name="connsiteY22" fmla="*/ 498763 h 1801415"/>
              <a:gd name="connsiteX23" fmla="*/ 1325049 w 2739705"/>
              <a:gd name="connsiteY23" fmla="*/ 569588 h 1801415"/>
              <a:gd name="connsiteX24" fmla="*/ 1357745 w 2739705"/>
              <a:gd name="connsiteY24" fmla="*/ 609600 h 1801415"/>
              <a:gd name="connsiteX25" fmla="*/ 1385455 w 2739705"/>
              <a:gd name="connsiteY25" fmla="*/ 692727 h 1801415"/>
              <a:gd name="connsiteX26" fmla="*/ 1440873 w 2739705"/>
              <a:gd name="connsiteY26" fmla="*/ 775854 h 1801415"/>
              <a:gd name="connsiteX27" fmla="*/ 1468582 w 2739705"/>
              <a:gd name="connsiteY27" fmla="*/ 817418 h 1801415"/>
              <a:gd name="connsiteX28" fmla="*/ 1510145 w 2739705"/>
              <a:gd name="connsiteY28" fmla="*/ 845127 h 1801415"/>
              <a:gd name="connsiteX29" fmla="*/ 1524000 w 2739705"/>
              <a:gd name="connsiteY29" fmla="*/ 886690 h 1801415"/>
              <a:gd name="connsiteX30" fmla="*/ 1620982 w 2739705"/>
              <a:gd name="connsiteY30" fmla="*/ 1011381 h 1801415"/>
              <a:gd name="connsiteX31" fmla="*/ 1662545 w 2739705"/>
              <a:gd name="connsiteY31" fmla="*/ 1094509 h 1801415"/>
              <a:gd name="connsiteX32" fmla="*/ 1704109 w 2739705"/>
              <a:gd name="connsiteY32" fmla="*/ 1108363 h 1801415"/>
              <a:gd name="connsiteX33" fmla="*/ 1731818 w 2739705"/>
              <a:gd name="connsiteY33" fmla="*/ 1149927 h 1801415"/>
              <a:gd name="connsiteX34" fmla="*/ 1801091 w 2739705"/>
              <a:gd name="connsiteY34" fmla="*/ 1205345 h 1801415"/>
              <a:gd name="connsiteX35" fmla="*/ 1870364 w 2739705"/>
              <a:gd name="connsiteY35" fmla="*/ 1302327 h 1801415"/>
              <a:gd name="connsiteX36" fmla="*/ 1925782 w 2739705"/>
              <a:gd name="connsiteY36" fmla="*/ 1371600 h 1801415"/>
              <a:gd name="connsiteX37" fmla="*/ 2008909 w 2739705"/>
              <a:gd name="connsiteY37" fmla="*/ 1427018 h 1801415"/>
              <a:gd name="connsiteX38" fmla="*/ 2078182 w 2739705"/>
              <a:gd name="connsiteY38" fmla="*/ 1482436 h 1801415"/>
              <a:gd name="connsiteX39" fmla="*/ 2119745 w 2739705"/>
              <a:gd name="connsiteY39" fmla="*/ 1510145 h 1801415"/>
              <a:gd name="connsiteX40" fmla="*/ 2202873 w 2739705"/>
              <a:gd name="connsiteY40" fmla="*/ 1537854 h 1801415"/>
              <a:gd name="connsiteX41" fmla="*/ 2244436 w 2739705"/>
              <a:gd name="connsiteY41" fmla="*/ 1565563 h 1801415"/>
              <a:gd name="connsiteX42" fmla="*/ 2327564 w 2739705"/>
              <a:gd name="connsiteY42" fmla="*/ 1593272 h 1801415"/>
              <a:gd name="connsiteX43" fmla="*/ 2355273 w 2739705"/>
              <a:gd name="connsiteY43" fmla="*/ 1634836 h 1801415"/>
              <a:gd name="connsiteX44" fmla="*/ 2509225 w 2739705"/>
              <a:gd name="connsiteY44" fmla="*/ 1667533 h 1801415"/>
              <a:gd name="connsiteX45" fmla="*/ 2614297 w 2739705"/>
              <a:gd name="connsiteY45" fmla="*/ 1674072 h 1801415"/>
              <a:gd name="connsiteX46" fmla="*/ 2604655 w 2739705"/>
              <a:gd name="connsiteY46" fmla="*/ 1745672 h 1801415"/>
              <a:gd name="connsiteX47" fmla="*/ 2687782 w 2739705"/>
              <a:gd name="connsiteY47" fmla="*/ 1759527 h 1801415"/>
              <a:gd name="connsiteX48" fmla="*/ 2736660 w 2739705"/>
              <a:gd name="connsiteY48" fmla="*/ 1707545 h 1801415"/>
              <a:gd name="connsiteX49" fmla="*/ 2507673 w 2739705"/>
              <a:gd name="connsiteY49" fmla="*/ 1759527 h 1801415"/>
              <a:gd name="connsiteX50" fmla="*/ 2369127 w 2739705"/>
              <a:gd name="connsiteY50" fmla="*/ 1731818 h 1801415"/>
              <a:gd name="connsiteX51" fmla="*/ 2202873 w 2739705"/>
              <a:gd name="connsiteY51" fmla="*/ 1690254 h 1801415"/>
              <a:gd name="connsiteX52" fmla="*/ 1939636 w 2739705"/>
              <a:gd name="connsiteY52" fmla="*/ 1717963 h 1801415"/>
              <a:gd name="connsiteX53" fmla="*/ 1898073 w 2739705"/>
              <a:gd name="connsiteY53" fmla="*/ 1745672 h 1801415"/>
              <a:gd name="connsiteX54" fmla="*/ 1884218 w 2739705"/>
              <a:gd name="connsiteY54" fmla="*/ 1787236 h 1801415"/>
              <a:gd name="connsiteX55" fmla="*/ 1731818 w 2739705"/>
              <a:gd name="connsiteY55" fmla="*/ 1787236 h 1801415"/>
              <a:gd name="connsiteX56" fmla="*/ 1607127 w 2739705"/>
              <a:gd name="connsiteY56" fmla="*/ 1745672 h 1801415"/>
              <a:gd name="connsiteX57" fmla="*/ 1565564 w 2739705"/>
              <a:gd name="connsiteY57" fmla="*/ 1731818 h 1801415"/>
              <a:gd name="connsiteX58" fmla="*/ 1191491 w 2739705"/>
              <a:gd name="connsiteY58" fmla="*/ 1717963 h 1801415"/>
              <a:gd name="connsiteX59" fmla="*/ 374073 w 2739705"/>
              <a:gd name="connsiteY59" fmla="*/ 1745672 h 1801415"/>
              <a:gd name="connsiteX60" fmla="*/ 41564 w 2739705"/>
              <a:gd name="connsiteY60" fmla="*/ 1745672 h 1801415"/>
              <a:gd name="connsiteX0" fmla="*/ 41564 w 2745215"/>
              <a:gd name="connsiteY0" fmla="*/ 1745672 h 1801415"/>
              <a:gd name="connsiteX1" fmla="*/ 27709 w 2745215"/>
              <a:gd name="connsiteY1" fmla="*/ 1537854 h 1801415"/>
              <a:gd name="connsiteX2" fmla="*/ 0 w 2745215"/>
              <a:gd name="connsiteY2" fmla="*/ 637309 h 1801415"/>
              <a:gd name="connsiteX3" fmla="*/ 13855 w 2745215"/>
              <a:gd name="connsiteY3" fmla="*/ 374072 h 1801415"/>
              <a:gd name="connsiteX4" fmla="*/ 116600 w 2745215"/>
              <a:gd name="connsiteY4" fmla="*/ 290170 h 1801415"/>
              <a:gd name="connsiteX5" fmla="*/ 152400 w 2745215"/>
              <a:gd name="connsiteY5" fmla="*/ 263236 h 1801415"/>
              <a:gd name="connsiteX6" fmla="*/ 269776 w 2745215"/>
              <a:gd name="connsiteY6" fmla="*/ 157387 h 1801415"/>
              <a:gd name="connsiteX7" fmla="*/ 318655 w 2745215"/>
              <a:gd name="connsiteY7" fmla="*/ 136993 h 1801415"/>
              <a:gd name="connsiteX8" fmla="*/ 360218 w 2745215"/>
              <a:gd name="connsiteY8" fmla="*/ 124690 h 1801415"/>
              <a:gd name="connsiteX9" fmla="*/ 428714 w 2745215"/>
              <a:gd name="connsiteY9" fmla="*/ 75036 h 1801415"/>
              <a:gd name="connsiteX10" fmla="*/ 462963 w 2745215"/>
              <a:gd name="connsiteY10" fmla="*/ 61181 h 1801415"/>
              <a:gd name="connsiteX11" fmla="*/ 512618 w 2745215"/>
              <a:gd name="connsiteY11" fmla="*/ 41563 h 1801415"/>
              <a:gd name="connsiteX12" fmla="*/ 651164 w 2745215"/>
              <a:gd name="connsiteY12" fmla="*/ 0 h 1801415"/>
              <a:gd name="connsiteX13" fmla="*/ 942109 w 2745215"/>
              <a:gd name="connsiteY13" fmla="*/ 27709 h 1801415"/>
              <a:gd name="connsiteX14" fmla="*/ 983673 w 2745215"/>
              <a:gd name="connsiteY14" fmla="*/ 55418 h 1801415"/>
              <a:gd name="connsiteX15" fmla="*/ 1025236 w 2745215"/>
              <a:gd name="connsiteY15" fmla="*/ 69272 h 1801415"/>
              <a:gd name="connsiteX16" fmla="*/ 1066800 w 2745215"/>
              <a:gd name="connsiteY16" fmla="*/ 110836 h 1801415"/>
              <a:gd name="connsiteX17" fmla="*/ 1080655 w 2745215"/>
              <a:gd name="connsiteY17" fmla="*/ 152400 h 1801415"/>
              <a:gd name="connsiteX18" fmla="*/ 1122218 w 2745215"/>
              <a:gd name="connsiteY18" fmla="*/ 166254 h 1801415"/>
              <a:gd name="connsiteX19" fmla="*/ 1163782 w 2745215"/>
              <a:gd name="connsiteY19" fmla="*/ 290945 h 1801415"/>
              <a:gd name="connsiteX20" fmla="*/ 1219200 w 2745215"/>
              <a:gd name="connsiteY20" fmla="*/ 374072 h 1801415"/>
              <a:gd name="connsiteX21" fmla="*/ 1246909 w 2745215"/>
              <a:gd name="connsiteY21" fmla="*/ 457200 h 1801415"/>
              <a:gd name="connsiteX22" fmla="*/ 1290025 w 2745215"/>
              <a:gd name="connsiteY22" fmla="*/ 498763 h 1801415"/>
              <a:gd name="connsiteX23" fmla="*/ 1325049 w 2745215"/>
              <a:gd name="connsiteY23" fmla="*/ 569588 h 1801415"/>
              <a:gd name="connsiteX24" fmla="*/ 1357745 w 2745215"/>
              <a:gd name="connsiteY24" fmla="*/ 609600 h 1801415"/>
              <a:gd name="connsiteX25" fmla="*/ 1385455 w 2745215"/>
              <a:gd name="connsiteY25" fmla="*/ 692727 h 1801415"/>
              <a:gd name="connsiteX26" fmla="*/ 1440873 w 2745215"/>
              <a:gd name="connsiteY26" fmla="*/ 775854 h 1801415"/>
              <a:gd name="connsiteX27" fmla="*/ 1468582 w 2745215"/>
              <a:gd name="connsiteY27" fmla="*/ 817418 h 1801415"/>
              <a:gd name="connsiteX28" fmla="*/ 1510145 w 2745215"/>
              <a:gd name="connsiteY28" fmla="*/ 845127 h 1801415"/>
              <a:gd name="connsiteX29" fmla="*/ 1524000 w 2745215"/>
              <a:gd name="connsiteY29" fmla="*/ 886690 h 1801415"/>
              <a:gd name="connsiteX30" fmla="*/ 1620982 w 2745215"/>
              <a:gd name="connsiteY30" fmla="*/ 1011381 h 1801415"/>
              <a:gd name="connsiteX31" fmla="*/ 1662545 w 2745215"/>
              <a:gd name="connsiteY31" fmla="*/ 1094509 h 1801415"/>
              <a:gd name="connsiteX32" fmla="*/ 1704109 w 2745215"/>
              <a:gd name="connsiteY32" fmla="*/ 1108363 h 1801415"/>
              <a:gd name="connsiteX33" fmla="*/ 1731818 w 2745215"/>
              <a:gd name="connsiteY33" fmla="*/ 1149927 h 1801415"/>
              <a:gd name="connsiteX34" fmla="*/ 1801091 w 2745215"/>
              <a:gd name="connsiteY34" fmla="*/ 1205345 h 1801415"/>
              <a:gd name="connsiteX35" fmla="*/ 1870364 w 2745215"/>
              <a:gd name="connsiteY35" fmla="*/ 1302327 h 1801415"/>
              <a:gd name="connsiteX36" fmla="*/ 1925782 w 2745215"/>
              <a:gd name="connsiteY36" fmla="*/ 1371600 h 1801415"/>
              <a:gd name="connsiteX37" fmla="*/ 2008909 w 2745215"/>
              <a:gd name="connsiteY37" fmla="*/ 1427018 h 1801415"/>
              <a:gd name="connsiteX38" fmla="*/ 2078182 w 2745215"/>
              <a:gd name="connsiteY38" fmla="*/ 1482436 h 1801415"/>
              <a:gd name="connsiteX39" fmla="*/ 2119745 w 2745215"/>
              <a:gd name="connsiteY39" fmla="*/ 1510145 h 1801415"/>
              <a:gd name="connsiteX40" fmla="*/ 2202873 w 2745215"/>
              <a:gd name="connsiteY40" fmla="*/ 1537854 h 1801415"/>
              <a:gd name="connsiteX41" fmla="*/ 2244436 w 2745215"/>
              <a:gd name="connsiteY41" fmla="*/ 1565563 h 1801415"/>
              <a:gd name="connsiteX42" fmla="*/ 2327564 w 2745215"/>
              <a:gd name="connsiteY42" fmla="*/ 1593272 h 1801415"/>
              <a:gd name="connsiteX43" fmla="*/ 2355273 w 2745215"/>
              <a:gd name="connsiteY43" fmla="*/ 1634836 h 1801415"/>
              <a:gd name="connsiteX44" fmla="*/ 2509225 w 2745215"/>
              <a:gd name="connsiteY44" fmla="*/ 1667533 h 1801415"/>
              <a:gd name="connsiteX45" fmla="*/ 2614297 w 2745215"/>
              <a:gd name="connsiteY45" fmla="*/ 1674072 h 1801415"/>
              <a:gd name="connsiteX46" fmla="*/ 2604655 w 2745215"/>
              <a:gd name="connsiteY46" fmla="*/ 1745672 h 1801415"/>
              <a:gd name="connsiteX47" fmla="*/ 2687782 w 2745215"/>
              <a:gd name="connsiteY47" fmla="*/ 1730266 h 1801415"/>
              <a:gd name="connsiteX48" fmla="*/ 2736660 w 2745215"/>
              <a:gd name="connsiteY48" fmla="*/ 1707545 h 1801415"/>
              <a:gd name="connsiteX49" fmla="*/ 2507673 w 2745215"/>
              <a:gd name="connsiteY49" fmla="*/ 1759527 h 1801415"/>
              <a:gd name="connsiteX50" fmla="*/ 2369127 w 2745215"/>
              <a:gd name="connsiteY50" fmla="*/ 1731818 h 1801415"/>
              <a:gd name="connsiteX51" fmla="*/ 2202873 w 2745215"/>
              <a:gd name="connsiteY51" fmla="*/ 1690254 h 1801415"/>
              <a:gd name="connsiteX52" fmla="*/ 1939636 w 2745215"/>
              <a:gd name="connsiteY52" fmla="*/ 1717963 h 1801415"/>
              <a:gd name="connsiteX53" fmla="*/ 1898073 w 2745215"/>
              <a:gd name="connsiteY53" fmla="*/ 1745672 h 1801415"/>
              <a:gd name="connsiteX54" fmla="*/ 1884218 w 2745215"/>
              <a:gd name="connsiteY54" fmla="*/ 1787236 h 1801415"/>
              <a:gd name="connsiteX55" fmla="*/ 1731818 w 2745215"/>
              <a:gd name="connsiteY55" fmla="*/ 1787236 h 1801415"/>
              <a:gd name="connsiteX56" fmla="*/ 1607127 w 2745215"/>
              <a:gd name="connsiteY56" fmla="*/ 1745672 h 1801415"/>
              <a:gd name="connsiteX57" fmla="*/ 1565564 w 2745215"/>
              <a:gd name="connsiteY57" fmla="*/ 1731818 h 1801415"/>
              <a:gd name="connsiteX58" fmla="*/ 1191491 w 2745215"/>
              <a:gd name="connsiteY58" fmla="*/ 1717963 h 1801415"/>
              <a:gd name="connsiteX59" fmla="*/ 374073 w 2745215"/>
              <a:gd name="connsiteY59" fmla="*/ 1745672 h 1801415"/>
              <a:gd name="connsiteX60" fmla="*/ 41564 w 2745215"/>
              <a:gd name="connsiteY60" fmla="*/ 1745672 h 1801415"/>
              <a:gd name="connsiteX0" fmla="*/ 41564 w 2745215"/>
              <a:gd name="connsiteY0" fmla="*/ 1745672 h 1801415"/>
              <a:gd name="connsiteX1" fmla="*/ 27709 w 2745215"/>
              <a:gd name="connsiteY1" fmla="*/ 1537854 h 1801415"/>
              <a:gd name="connsiteX2" fmla="*/ 0 w 2745215"/>
              <a:gd name="connsiteY2" fmla="*/ 637309 h 1801415"/>
              <a:gd name="connsiteX3" fmla="*/ 13855 w 2745215"/>
              <a:gd name="connsiteY3" fmla="*/ 374072 h 1801415"/>
              <a:gd name="connsiteX4" fmla="*/ 116600 w 2745215"/>
              <a:gd name="connsiteY4" fmla="*/ 290170 h 1801415"/>
              <a:gd name="connsiteX5" fmla="*/ 152400 w 2745215"/>
              <a:gd name="connsiteY5" fmla="*/ 263236 h 1801415"/>
              <a:gd name="connsiteX6" fmla="*/ 269776 w 2745215"/>
              <a:gd name="connsiteY6" fmla="*/ 157387 h 1801415"/>
              <a:gd name="connsiteX7" fmla="*/ 318655 w 2745215"/>
              <a:gd name="connsiteY7" fmla="*/ 136993 h 1801415"/>
              <a:gd name="connsiteX8" fmla="*/ 360218 w 2745215"/>
              <a:gd name="connsiteY8" fmla="*/ 124690 h 1801415"/>
              <a:gd name="connsiteX9" fmla="*/ 428714 w 2745215"/>
              <a:gd name="connsiteY9" fmla="*/ 75036 h 1801415"/>
              <a:gd name="connsiteX10" fmla="*/ 462963 w 2745215"/>
              <a:gd name="connsiteY10" fmla="*/ 61181 h 1801415"/>
              <a:gd name="connsiteX11" fmla="*/ 512618 w 2745215"/>
              <a:gd name="connsiteY11" fmla="*/ 41563 h 1801415"/>
              <a:gd name="connsiteX12" fmla="*/ 651164 w 2745215"/>
              <a:gd name="connsiteY12" fmla="*/ 0 h 1801415"/>
              <a:gd name="connsiteX13" fmla="*/ 942109 w 2745215"/>
              <a:gd name="connsiteY13" fmla="*/ 27709 h 1801415"/>
              <a:gd name="connsiteX14" fmla="*/ 983673 w 2745215"/>
              <a:gd name="connsiteY14" fmla="*/ 55418 h 1801415"/>
              <a:gd name="connsiteX15" fmla="*/ 1025236 w 2745215"/>
              <a:gd name="connsiteY15" fmla="*/ 69272 h 1801415"/>
              <a:gd name="connsiteX16" fmla="*/ 1066800 w 2745215"/>
              <a:gd name="connsiteY16" fmla="*/ 110836 h 1801415"/>
              <a:gd name="connsiteX17" fmla="*/ 1080655 w 2745215"/>
              <a:gd name="connsiteY17" fmla="*/ 152400 h 1801415"/>
              <a:gd name="connsiteX18" fmla="*/ 1122218 w 2745215"/>
              <a:gd name="connsiteY18" fmla="*/ 166254 h 1801415"/>
              <a:gd name="connsiteX19" fmla="*/ 1163782 w 2745215"/>
              <a:gd name="connsiteY19" fmla="*/ 290945 h 1801415"/>
              <a:gd name="connsiteX20" fmla="*/ 1219200 w 2745215"/>
              <a:gd name="connsiteY20" fmla="*/ 374072 h 1801415"/>
              <a:gd name="connsiteX21" fmla="*/ 1246909 w 2745215"/>
              <a:gd name="connsiteY21" fmla="*/ 457200 h 1801415"/>
              <a:gd name="connsiteX22" fmla="*/ 1290025 w 2745215"/>
              <a:gd name="connsiteY22" fmla="*/ 498763 h 1801415"/>
              <a:gd name="connsiteX23" fmla="*/ 1325049 w 2745215"/>
              <a:gd name="connsiteY23" fmla="*/ 569588 h 1801415"/>
              <a:gd name="connsiteX24" fmla="*/ 1357745 w 2745215"/>
              <a:gd name="connsiteY24" fmla="*/ 609600 h 1801415"/>
              <a:gd name="connsiteX25" fmla="*/ 1385455 w 2745215"/>
              <a:gd name="connsiteY25" fmla="*/ 692727 h 1801415"/>
              <a:gd name="connsiteX26" fmla="*/ 1440873 w 2745215"/>
              <a:gd name="connsiteY26" fmla="*/ 775854 h 1801415"/>
              <a:gd name="connsiteX27" fmla="*/ 1468582 w 2745215"/>
              <a:gd name="connsiteY27" fmla="*/ 817418 h 1801415"/>
              <a:gd name="connsiteX28" fmla="*/ 1510145 w 2745215"/>
              <a:gd name="connsiteY28" fmla="*/ 845127 h 1801415"/>
              <a:gd name="connsiteX29" fmla="*/ 1524000 w 2745215"/>
              <a:gd name="connsiteY29" fmla="*/ 886690 h 1801415"/>
              <a:gd name="connsiteX30" fmla="*/ 1620982 w 2745215"/>
              <a:gd name="connsiteY30" fmla="*/ 1011381 h 1801415"/>
              <a:gd name="connsiteX31" fmla="*/ 1662545 w 2745215"/>
              <a:gd name="connsiteY31" fmla="*/ 1094509 h 1801415"/>
              <a:gd name="connsiteX32" fmla="*/ 1704109 w 2745215"/>
              <a:gd name="connsiteY32" fmla="*/ 1108363 h 1801415"/>
              <a:gd name="connsiteX33" fmla="*/ 1731818 w 2745215"/>
              <a:gd name="connsiteY33" fmla="*/ 1149927 h 1801415"/>
              <a:gd name="connsiteX34" fmla="*/ 1801091 w 2745215"/>
              <a:gd name="connsiteY34" fmla="*/ 1205345 h 1801415"/>
              <a:gd name="connsiteX35" fmla="*/ 1870364 w 2745215"/>
              <a:gd name="connsiteY35" fmla="*/ 1302327 h 1801415"/>
              <a:gd name="connsiteX36" fmla="*/ 1925782 w 2745215"/>
              <a:gd name="connsiteY36" fmla="*/ 1371600 h 1801415"/>
              <a:gd name="connsiteX37" fmla="*/ 2008909 w 2745215"/>
              <a:gd name="connsiteY37" fmla="*/ 1427018 h 1801415"/>
              <a:gd name="connsiteX38" fmla="*/ 2078182 w 2745215"/>
              <a:gd name="connsiteY38" fmla="*/ 1482436 h 1801415"/>
              <a:gd name="connsiteX39" fmla="*/ 2119745 w 2745215"/>
              <a:gd name="connsiteY39" fmla="*/ 1510145 h 1801415"/>
              <a:gd name="connsiteX40" fmla="*/ 2202873 w 2745215"/>
              <a:gd name="connsiteY40" fmla="*/ 1537854 h 1801415"/>
              <a:gd name="connsiteX41" fmla="*/ 2244436 w 2745215"/>
              <a:gd name="connsiteY41" fmla="*/ 1565563 h 1801415"/>
              <a:gd name="connsiteX42" fmla="*/ 2327564 w 2745215"/>
              <a:gd name="connsiteY42" fmla="*/ 1593272 h 1801415"/>
              <a:gd name="connsiteX43" fmla="*/ 2355273 w 2745215"/>
              <a:gd name="connsiteY43" fmla="*/ 1634836 h 1801415"/>
              <a:gd name="connsiteX44" fmla="*/ 2509225 w 2745215"/>
              <a:gd name="connsiteY44" fmla="*/ 1667533 h 1801415"/>
              <a:gd name="connsiteX45" fmla="*/ 2614297 w 2745215"/>
              <a:gd name="connsiteY45" fmla="*/ 1674072 h 1801415"/>
              <a:gd name="connsiteX46" fmla="*/ 2604655 w 2745215"/>
              <a:gd name="connsiteY46" fmla="*/ 1745672 h 1801415"/>
              <a:gd name="connsiteX47" fmla="*/ 2687782 w 2745215"/>
              <a:gd name="connsiteY47" fmla="*/ 1730266 h 1801415"/>
              <a:gd name="connsiteX48" fmla="*/ 2736660 w 2745215"/>
              <a:gd name="connsiteY48" fmla="*/ 1707545 h 1801415"/>
              <a:gd name="connsiteX49" fmla="*/ 2507673 w 2745215"/>
              <a:gd name="connsiteY49" fmla="*/ 1759527 h 1801415"/>
              <a:gd name="connsiteX50" fmla="*/ 2369127 w 2745215"/>
              <a:gd name="connsiteY50" fmla="*/ 1731818 h 1801415"/>
              <a:gd name="connsiteX51" fmla="*/ 2202873 w 2745215"/>
              <a:gd name="connsiteY51" fmla="*/ 1726830 h 1801415"/>
              <a:gd name="connsiteX52" fmla="*/ 1939636 w 2745215"/>
              <a:gd name="connsiteY52" fmla="*/ 1717963 h 1801415"/>
              <a:gd name="connsiteX53" fmla="*/ 1898073 w 2745215"/>
              <a:gd name="connsiteY53" fmla="*/ 1745672 h 1801415"/>
              <a:gd name="connsiteX54" fmla="*/ 1884218 w 2745215"/>
              <a:gd name="connsiteY54" fmla="*/ 1787236 h 1801415"/>
              <a:gd name="connsiteX55" fmla="*/ 1731818 w 2745215"/>
              <a:gd name="connsiteY55" fmla="*/ 1787236 h 1801415"/>
              <a:gd name="connsiteX56" fmla="*/ 1607127 w 2745215"/>
              <a:gd name="connsiteY56" fmla="*/ 1745672 h 1801415"/>
              <a:gd name="connsiteX57" fmla="*/ 1565564 w 2745215"/>
              <a:gd name="connsiteY57" fmla="*/ 1731818 h 1801415"/>
              <a:gd name="connsiteX58" fmla="*/ 1191491 w 2745215"/>
              <a:gd name="connsiteY58" fmla="*/ 1717963 h 1801415"/>
              <a:gd name="connsiteX59" fmla="*/ 374073 w 2745215"/>
              <a:gd name="connsiteY59" fmla="*/ 1745672 h 1801415"/>
              <a:gd name="connsiteX60" fmla="*/ 41564 w 2745215"/>
              <a:gd name="connsiteY60" fmla="*/ 1745672 h 1801415"/>
              <a:gd name="connsiteX0" fmla="*/ 41564 w 2745215"/>
              <a:gd name="connsiteY0" fmla="*/ 1745672 h 1801415"/>
              <a:gd name="connsiteX1" fmla="*/ 27709 w 2745215"/>
              <a:gd name="connsiteY1" fmla="*/ 1537854 h 1801415"/>
              <a:gd name="connsiteX2" fmla="*/ 0 w 2745215"/>
              <a:gd name="connsiteY2" fmla="*/ 637309 h 1801415"/>
              <a:gd name="connsiteX3" fmla="*/ 13855 w 2745215"/>
              <a:gd name="connsiteY3" fmla="*/ 374072 h 1801415"/>
              <a:gd name="connsiteX4" fmla="*/ 116600 w 2745215"/>
              <a:gd name="connsiteY4" fmla="*/ 290170 h 1801415"/>
              <a:gd name="connsiteX5" fmla="*/ 152400 w 2745215"/>
              <a:gd name="connsiteY5" fmla="*/ 263236 h 1801415"/>
              <a:gd name="connsiteX6" fmla="*/ 269776 w 2745215"/>
              <a:gd name="connsiteY6" fmla="*/ 157387 h 1801415"/>
              <a:gd name="connsiteX7" fmla="*/ 318655 w 2745215"/>
              <a:gd name="connsiteY7" fmla="*/ 136993 h 1801415"/>
              <a:gd name="connsiteX8" fmla="*/ 360218 w 2745215"/>
              <a:gd name="connsiteY8" fmla="*/ 124690 h 1801415"/>
              <a:gd name="connsiteX9" fmla="*/ 428714 w 2745215"/>
              <a:gd name="connsiteY9" fmla="*/ 75036 h 1801415"/>
              <a:gd name="connsiteX10" fmla="*/ 462963 w 2745215"/>
              <a:gd name="connsiteY10" fmla="*/ 61181 h 1801415"/>
              <a:gd name="connsiteX11" fmla="*/ 512618 w 2745215"/>
              <a:gd name="connsiteY11" fmla="*/ 41563 h 1801415"/>
              <a:gd name="connsiteX12" fmla="*/ 651164 w 2745215"/>
              <a:gd name="connsiteY12" fmla="*/ 0 h 1801415"/>
              <a:gd name="connsiteX13" fmla="*/ 942109 w 2745215"/>
              <a:gd name="connsiteY13" fmla="*/ 27709 h 1801415"/>
              <a:gd name="connsiteX14" fmla="*/ 983673 w 2745215"/>
              <a:gd name="connsiteY14" fmla="*/ 55418 h 1801415"/>
              <a:gd name="connsiteX15" fmla="*/ 1025236 w 2745215"/>
              <a:gd name="connsiteY15" fmla="*/ 69272 h 1801415"/>
              <a:gd name="connsiteX16" fmla="*/ 1066800 w 2745215"/>
              <a:gd name="connsiteY16" fmla="*/ 110836 h 1801415"/>
              <a:gd name="connsiteX17" fmla="*/ 1080655 w 2745215"/>
              <a:gd name="connsiteY17" fmla="*/ 152400 h 1801415"/>
              <a:gd name="connsiteX18" fmla="*/ 1122218 w 2745215"/>
              <a:gd name="connsiteY18" fmla="*/ 166254 h 1801415"/>
              <a:gd name="connsiteX19" fmla="*/ 1163782 w 2745215"/>
              <a:gd name="connsiteY19" fmla="*/ 290945 h 1801415"/>
              <a:gd name="connsiteX20" fmla="*/ 1219200 w 2745215"/>
              <a:gd name="connsiteY20" fmla="*/ 374072 h 1801415"/>
              <a:gd name="connsiteX21" fmla="*/ 1246909 w 2745215"/>
              <a:gd name="connsiteY21" fmla="*/ 457200 h 1801415"/>
              <a:gd name="connsiteX22" fmla="*/ 1290025 w 2745215"/>
              <a:gd name="connsiteY22" fmla="*/ 498763 h 1801415"/>
              <a:gd name="connsiteX23" fmla="*/ 1325049 w 2745215"/>
              <a:gd name="connsiteY23" fmla="*/ 569588 h 1801415"/>
              <a:gd name="connsiteX24" fmla="*/ 1357745 w 2745215"/>
              <a:gd name="connsiteY24" fmla="*/ 609600 h 1801415"/>
              <a:gd name="connsiteX25" fmla="*/ 1385455 w 2745215"/>
              <a:gd name="connsiteY25" fmla="*/ 692727 h 1801415"/>
              <a:gd name="connsiteX26" fmla="*/ 1440873 w 2745215"/>
              <a:gd name="connsiteY26" fmla="*/ 775854 h 1801415"/>
              <a:gd name="connsiteX27" fmla="*/ 1468582 w 2745215"/>
              <a:gd name="connsiteY27" fmla="*/ 817418 h 1801415"/>
              <a:gd name="connsiteX28" fmla="*/ 1510145 w 2745215"/>
              <a:gd name="connsiteY28" fmla="*/ 845127 h 1801415"/>
              <a:gd name="connsiteX29" fmla="*/ 1524000 w 2745215"/>
              <a:gd name="connsiteY29" fmla="*/ 886690 h 1801415"/>
              <a:gd name="connsiteX30" fmla="*/ 1620982 w 2745215"/>
              <a:gd name="connsiteY30" fmla="*/ 1011381 h 1801415"/>
              <a:gd name="connsiteX31" fmla="*/ 1662545 w 2745215"/>
              <a:gd name="connsiteY31" fmla="*/ 1094509 h 1801415"/>
              <a:gd name="connsiteX32" fmla="*/ 1704109 w 2745215"/>
              <a:gd name="connsiteY32" fmla="*/ 1108363 h 1801415"/>
              <a:gd name="connsiteX33" fmla="*/ 1731818 w 2745215"/>
              <a:gd name="connsiteY33" fmla="*/ 1149927 h 1801415"/>
              <a:gd name="connsiteX34" fmla="*/ 1801091 w 2745215"/>
              <a:gd name="connsiteY34" fmla="*/ 1205345 h 1801415"/>
              <a:gd name="connsiteX35" fmla="*/ 1870364 w 2745215"/>
              <a:gd name="connsiteY35" fmla="*/ 1302327 h 1801415"/>
              <a:gd name="connsiteX36" fmla="*/ 1925782 w 2745215"/>
              <a:gd name="connsiteY36" fmla="*/ 1371600 h 1801415"/>
              <a:gd name="connsiteX37" fmla="*/ 2008909 w 2745215"/>
              <a:gd name="connsiteY37" fmla="*/ 1427018 h 1801415"/>
              <a:gd name="connsiteX38" fmla="*/ 2078182 w 2745215"/>
              <a:gd name="connsiteY38" fmla="*/ 1482436 h 1801415"/>
              <a:gd name="connsiteX39" fmla="*/ 2119745 w 2745215"/>
              <a:gd name="connsiteY39" fmla="*/ 1510145 h 1801415"/>
              <a:gd name="connsiteX40" fmla="*/ 2202873 w 2745215"/>
              <a:gd name="connsiteY40" fmla="*/ 1537854 h 1801415"/>
              <a:gd name="connsiteX41" fmla="*/ 2244436 w 2745215"/>
              <a:gd name="connsiteY41" fmla="*/ 1565563 h 1801415"/>
              <a:gd name="connsiteX42" fmla="*/ 2327564 w 2745215"/>
              <a:gd name="connsiteY42" fmla="*/ 1593272 h 1801415"/>
              <a:gd name="connsiteX43" fmla="*/ 2355273 w 2745215"/>
              <a:gd name="connsiteY43" fmla="*/ 1634836 h 1801415"/>
              <a:gd name="connsiteX44" fmla="*/ 2509225 w 2745215"/>
              <a:gd name="connsiteY44" fmla="*/ 1667533 h 1801415"/>
              <a:gd name="connsiteX45" fmla="*/ 2614297 w 2745215"/>
              <a:gd name="connsiteY45" fmla="*/ 1674072 h 1801415"/>
              <a:gd name="connsiteX46" fmla="*/ 2604655 w 2745215"/>
              <a:gd name="connsiteY46" fmla="*/ 1745672 h 1801415"/>
              <a:gd name="connsiteX47" fmla="*/ 2687782 w 2745215"/>
              <a:gd name="connsiteY47" fmla="*/ 1730266 h 1801415"/>
              <a:gd name="connsiteX48" fmla="*/ 2736660 w 2745215"/>
              <a:gd name="connsiteY48" fmla="*/ 1707545 h 1801415"/>
              <a:gd name="connsiteX49" fmla="*/ 2507673 w 2745215"/>
              <a:gd name="connsiteY49" fmla="*/ 1759527 h 1801415"/>
              <a:gd name="connsiteX50" fmla="*/ 2369127 w 2745215"/>
              <a:gd name="connsiteY50" fmla="*/ 1731818 h 1801415"/>
              <a:gd name="connsiteX51" fmla="*/ 2202873 w 2745215"/>
              <a:gd name="connsiteY51" fmla="*/ 1726830 h 1801415"/>
              <a:gd name="connsiteX52" fmla="*/ 1961581 w 2745215"/>
              <a:gd name="connsiteY52" fmla="*/ 1747224 h 1801415"/>
              <a:gd name="connsiteX53" fmla="*/ 1898073 w 2745215"/>
              <a:gd name="connsiteY53" fmla="*/ 1745672 h 1801415"/>
              <a:gd name="connsiteX54" fmla="*/ 1884218 w 2745215"/>
              <a:gd name="connsiteY54" fmla="*/ 1787236 h 1801415"/>
              <a:gd name="connsiteX55" fmla="*/ 1731818 w 2745215"/>
              <a:gd name="connsiteY55" fmla="*/ 1787236 h 1801415"/>
              <a:gd name="connsiteX56" fmla="*/ 1607127 w 2745215"/>
              <a:gd name="connsiteY56" fmla="*/ 1745672 h 1801415"/>
              <a:gd name="connsiteX57" fmla="*/ 1565564 w 2745215"/>
              <a:gd name="connsiteY57" fmla="*/ 1731818 h 1801415"/>
              <a:gd name="connsiteX58" fmla="*/ 1191491 w 2745215"/>
              <a:gd name="connsiteY58" fmla="*/ 1717963 h 1801415"/>
              <a:gd name="connsiteX59" fmla="*/ 374073 w 2745215"/>
              <a:gd name="connsiteY59" fmla="*/ 1745672 h 1801415"/>
              <a:gd name="connsiteX60" fmla="*/ 41564 w 2745215"/>
              <a:gd name="connsiteY60" fmla="*/ 1745672 h 1801415"/>
              <a:gd name="connsiteX0" fmla="*/ 41564 w 2745215"/>
              <a:gd name="connsiteY0" fmla="*/ 1745672 h 1787269"/>
              <a:gd name="connsiteX1" fmla="*/ 27709 w 2745215"/>
              <a:gd name="connsiteY1" fmla="*/ 1537854 h 1787269"/>
              <a:gd name="connsiteX2" fmla="*/ 0 w 2745215"/>
              <a:gd name="connsiteY2" fmla="*/ 637309 h 1787269"/>
              <a:gd name="connsiteX3" fmla="*/ 13855 w 2745215"/>
              <a:gd name="connsiteY3" fmla="*/ 374072 h 1787269"/>
              <a:gd name="connsiteX4" fmla="*/ 116600 w 2745215"/>
              <a:gd name="connsiteY4" fmla="*/ 290170 h 1787269"/>
              <a:gd name="connsiteX5" fmla="*/ 152400 w 2745215"/>
              <a:gd name="connsiteY5" fmla="*/ 263236 h 1787269"/>
              <a:gd name="connsiteX6" fmla="*/ 269776 w 2745215"/>
              <a:gd name="connsiteY6" fmla="*/ 157387 h 1787269"/>
              <a:gd name="connsiteX7" fmla="*/ 318655 w 2745215"/>
              <a:gd name="connsiteY7" fmla="*/ 136993 h 1787269"/>
              <a:gd name="connsiteX8" fmla="*/ 360218 w 2745215"/>
              <a:gd name="connsiteY8" fmla="*/ 124690 h 1787269"/>
              <a:gd name="connsiteX9" fmla="*/ 428714 w 2745215"/>
              <a:gd name="connsiteY9" fmla="*/ 75036 h 1787269"/>
              <a:gd name="connsiteX10" fmla="*/ 462963 w 2745215"/>
              <a:gd name="connsiteY10" fmla="*/ 61181 h 1787269"/>
              <a:gd name="connsiteX11" fmla="*/ 512618 w 2745215"/>
              <a:gd name="connsiteY11" fmla="*/ 41563 h 1787269"/>
              <a:gd name="connsiteX12" fmla="*/ 651164 w 2745215"/>
              <a:gd name="connsiteY12" fmla="*/ 0 h 1787269"/>
              <a:gd name="connsiteX13" fmla="*/ 942109 w 2745215"/>
              <a:gd name="connsiteY13" fmla="*/ 27709 h 1787269"/>
              <a:gd name="connsiteX14" fmla="*/ 983673 w 2745215"/>
              <a:gd name="connsiteY14" fmla="*/ 55418 h 1787269"/>
              <a:gd name="connsiteX15" fmla="*/ 1025236 w 2745215"/>
              <a:gd name="connsiteY15" fmla="*/ 69272 h 1787269"/>
              <a:gd name="connsiteX16" fmla="*/ 1066800 w 2745215"/>
              <a:gd name="connsiteY16" fmla="*/ 110836 h 1787269"/>
              <a:gd name="connsiteX17" fmla="*/ 1080655 w 2745215"/>
              <a:gd name="connsiteY17" fmla="*/ 152400 h 1787269"/>
              <a:gd name="connsiteX18" fmla="*/ 1122218 w 2745215"/>
              <a:gd name="connsiteY18" fmla="*/ 166254 h 1787269"/>
              <a:gd name="connsiteX19" fmla="*/ 1163782 w 2745215"/>
              <a:gd name="connsiteY19" fmla="*/ 290945 h 1787269"/>
              <a:gd name="connsiteX20" fmla="*/ 1219200 w 2745215"/>
              <a:gd name="connsiteY20" fmla="*/ 374072 h 1787269"/>
              <a:gd name="connsiteX21" fmla="*/ 1246909 w 2745215"/>
              <a:gd name="connsiteY21" fmla="*/ 457200 h 1787269"/>
              <a:gd name="connsiteX22" fmla="*/ 1290025 w 2745215"/>
              <a:gd name="connsiteY22" fmla="*/ 498763 h 1787269"/>
              <a:gd name="connsiteX23" fmla="*/ 1325049 w 2745215"/>
              <a:gd name="connsiteY23" fmla="*/ 569588 h 1787269"/>
              <a:gd name="connsiteX24" fmla="*/ 1357745 w 2745215"/>
              <a:gd name="connsiteY24" fmla="*/ 609600 h 1787269"/>
              <a:gd name="connsiteX25" fmla="*/ 1385455 w 2745215"/>
              <a:gd name="connsiteY25" fmla="*/ 692727 h 1787269"/>
              <a:gd name="connsiteX26" fmla="*/ 1440873 w 2745215"/>
              <a:gd name="connsiteY26" fmla="*/ 775854 h 1787269"/>
              <a:gd name="connsiteX27" fmla="*/ 1468582 w 2745215"/>
              <a:gd name="connsiteY27" fmla="*/ 817418 h 1787269"/>
              <a:gd name="connsiteX28" fmla="*/ 1510145 w 2745215"/>
              <a:gd name="connsiteY28" fmla="*/ 845127 h 1787269"/>
              <a:gd name="connsiteX29" fmla="*/ 1524000 w 2745215"/>
              <a:gd name="connsiteY29" fmla="*/ 886690 h 1787269"/>
              <a:gd name="connsiteX30" fmla="*/ 1620982 w 2745215"/>
              <a:gd name="connsiteY30" fmla="*/ 1011381 h 1787269"/>
              <a:gd name="connsiteX31" fmla="*/ 1662545 w 2745215"/>
              <a:gd name="connsiteY31" fmla="*/ 1094509 h 1787269"/>
              <a:gd name="connsiteX32" fmla="*/ 1704109 w 2745215"/>
              <a:gd name="connsiteY32" fmla="*/ 1108363 h 1787269"/>
              <a:gd name="connsiteX33" fmla="*/ 1731818 w 2745215"/>
              <a:gd name="connsiteY33" fmla="*/ 1149927 h 1787269"/>
              <a:gd name="connsiteX34" fmla="*/ 1801091 w 2745215"/>
              <a:gd name="connsiteY34" fmla="*/ 1205345 h 1787269"/>
              <a:gd name="connsiteX35" fmla="*/ 1870364 w 2745215"/>
              <a:gd name="connsiteY35" fmla="*/ 1302327 h 1787269"/>
              <a:gd name="connsiteX36" fmla="*/ 1925782 w 2745215"/>
              <a:gd name="connsiteY36" fmla="*/ 1371600 h 1787269"/>
              <a:gd name="connsiteX37" fmla="*/ 2008909 w 2745215"/>
              <a:gd name="connsiteY37" fmla="*/ 1427018 h 1787269"/>
              <a:gd name="connsiteX38" fmla="*/ 2078182 w 2745215"/>
              <a:gd name="connsiteY38" fmla="*/ 1482436 h 1787269"/>
              <a:gd name="connsiteX39" fmla="*/ 2119745 w 2745215"/>
              <a:gd name="connsiteY39" fmla="*/ 1510145 h 1787269"/>
              <a:gd name="connsiteX40" fmla="*/ 2202873 w 2745215"/>
              <a:gd name="connsiteY40" fmla="*/ 1537854 h 1787269"/>
              <a:gd name="connsiteX41" fmla="*/ 2244436 w 2745215"/>
              <a:gd name="connsiteY41" fmla="*/ 1565563 h 1787269"/>
              <a:gd name="connsiteX42" fmla="*/ 2327564 w 2745215"/>
              <a:gd name="connsiteY42" fmla="*/ 1593272 h 1787269"/>
              <a:gd name="connsiteX43" fmla="*/ 2355273 w 2745215"/>
              <a:gd name="connsiteY43" fmla="*/ 1634836 h 1787269"/>
              <a:gd name="connsiteX44" fmla="*/ 2509225 w 2745215"/>
              <a:gd name="connsiteY44" fmla="*/ 1667533 h 1787269"/>
              <a:gd name="connsiteX45" fmla="*/ 2614297 w 2745215"/>
              <a:gd name="connsiteY45" fmla="*/ 1674072 h 1787269"/>
              <a:gd name="connsiteX46" fmla="*/ 2604655 w 2745215"/>
              <a:gd name="connsiteY46" fmla="*/ 1745672 h 1787269"/>
              <a:gd name="connsiteX47" fmla="*/ 2687782 w 2745215"/>
              <a:gd name="connsiteY47" fmla="*/ 1730266 h 1787269"/>
              <a:gd name="connsiteX48" fmla="*/ 2736660 w 2745215"/>
              <a:gd name="connsiteY48" fmla="*/ 1707545 h 1787269"/>
              <a:gd name="connsiteX49" fmla="*/ 2507673 w 2745215"/>
              <a:gd name="connsiteY49" fmla="*/ 1759527 h 1787269"/>
              <a:gd name="connsiteX50" fmla="*/ 2369127 w 2745215"/>
              <a:gd name="connsiteY50" fmla="*/ 1731818 h 1787269"/>
              <a:gd name="connsiteX51" fmla="*/ 2202873 w 2745215"/>
              <a:gd name="connsiteY51" fmla="*/ 1726830 h 1787269"/>
              <a:gd name="connsiteX52" fmla="*/ 1961581 w 2745215"/>
              <a:gd name="connsiteY52" fmla="*/ 1747224 h 1787269"/>
              <a:gd name="connsiteX53" fmla="*/ 1898073 w 2745215"/>
              <a:gd name="connsiteY53" fmla="*/ 1745672 h 1787269"/>
              <a:gd name="connsiteX54" fmla="*/ 1840327 w 2745215"/>
              <a:gd name="connsiteY54" fmla="*/ 1728714 h 1787269"/>
              <a:gd name="connsiteX55" fmla="*/ 1731818 w 2745215"/>
              <a:gd name="connsiteY55" fmla="*/ 1787236 h 1787269"/>
              <a:gd name="connsiteX56" fmla="*/ 1607127 w 2745215"/>
              <a:gd name="connsiteY56" fmla="*/ 1745672 h 1787269"/>
              <a:gd name="connsiteX57" fmla="*/ 1565564 w 2745215"/>
              <a:gd name="connsiteY57" fmla="*/ 1731818 h 1787269"/>
              <a:gd name="connsiteX58" fmla="*/ 1191491 w 2745215"/>
              <a:gd name="connsiteY58" fmla="*/ 1717963 h 1787269"/>
              <a:gd name="connsiteX59" fmla="*/ 374073 w 2745215"/>
              <a:gd name="connsiteY59" fmla="*/ 1745672 h 1787269"/>
              <a:gd name="connsiteX60" fmla="*/ 41564 w 2745215"/>
              <a:gd name="connsiteY60" fmla="*/ 1745672 h 1787269"/>
              <a:gd name="connsiteX0" fmla="*/ 41564 w 2745215"/>
              <a:gd name="connsiteY0" fmla="*/ 1745672 h 1765454"/>
              <a:gd name="connsiteX1" fmla="*/ 27709 w 2745215"/>
              <a:gd name="connsiteY1" fmla="*/ 1537854 h 1765454"/>
              <a:gd name="connsiteX2" fmla="*/ 0 w 2745215"/>
              <a:gd name="connsiteY2" fmla="*/ 637309 h 1765454"/>
              <a:gd name="connsiteX3" fmla="*/ 13855 w 2745215"/>
              <a:gd name="connsiteY3" fmla="*/ 374072 h 1765454"/>
              <a:gd name="connsiteX4" fmla="*/ 116600 w 2745215"/>
              <a:gd name="connsiteY4" fmla="*/ 290170 h 1765454"/>
              <a:gd name="connsiteX5" fmla="*/ 152400 w 2745215"/>
              <a:gd name="connsiteY5" fmla="*/ 263236 h 1765454"/>
              <a:gd name="connsiteX6" fmla="*/ 269776 w 2745215"/>
              <a:gd name="connsiteY6" fmla="*/ 157387 h 1765454"/>
              <a:gd name="connsiteX7" fmla="*/ 318655 w 2745215"/>
              <a:gd name="connsiteY7" fmla="*/ 136993 h 1765454"/>
              <a:gd name="connsiteX8" fmla="*/ 360218 w 2745215"/>
              <a:gd name="connsiteY8" fmla="*/ 124690 h 1765454"/>
              <a:gd name="connsiteX9" fmla="*/ 428714 w 2745215"/>
              <a:gd name="connsiteY9" fmla="*/ 75036 h 1765454"/>
              <a:gd name="connsiteX10" fmla="*/ 462963 w 2745215"/>
              <a:gd name="connsiteY10" fmla="*/ 61181 h 1765454"/>
              <a:gd name="connsiteX11" fmla="*/ 512618 w 2745215"/>
              <a:gd name="connsiteY11" fmla="*/ 41563 h 1765454"/>
              <a:gd name="connsiteX12" fmla="*/ 651164 w 2745215"/>
              <a:gd name="connsiteY12" fmla="*/ 0 h 1765454"/>
              <a:gd name="connsiteX13" fmla="*/ 942109 w 2745215"/>
              <a:gd name="connsiteY13" fmla="*/ 27709 h 1765454"/>
              <a:gd name="connsiteX14" fmla="*/ 983673 w 2745215"/>
              <a:gd name="connsiteY14" fmla="*/ 55418 h 1765454"/>
              <a:gd name="connsiteX15" fmla="*/ 1025236 w 2745215"/>
              <a:gd name="connsiteY15" fmla="*/ 69272 h 1765454"/>
              <a:gd name="connsiteX16" fmla="*/ 1066800 w 2745215"/>
              <a:gd name="connsiteY16" fmla="*/ 110836 h 1765454"/>
              <a:gd name="connsiteX17" fmla="*/ 1080655 w 2745215"/>
              <a:gd name="connsiteY17" fmla="*/ 152400 h 1765454"/>
              <a:gd name="connsiteX18" fmla="*/ 1122218 w 2745215"/>
              <a:gd name="connsiteY18" fmla="*/ 166254 h 1765454"/>
              <a:gd name="connsiteX19" fmla="*/ 1163782 w 2745215"/>
              <a:gd name="connsiteY19" fmla="*/ 290945 h 1765454"/>
              <a:gd name="connsiteX20" fmla="*/ 1219200 w 2745215"/>
              <a:gd name="connsiteY20" fmla="*/ 374072 h 1765454"/>
              <a:gd name="connsiteX21" fmla="*/ 1246909 w 2745215"/>
              <a:gd name="connsiteY21" fmla="*/ 457200 h 1765454"/>
              <a:gd name="connsiteX22" fmla="*/ 1290025 w 2745215"/>
              <a:gd name="connsiteY22" fmla="*/ 498763 h 1765454"/>
              <a:gd name="connsiteX23" fmla="*/ 1325049 w 2745215"/>
              <a:gd name="connsiteY23" fmla="*/ 569588 h 1765454"/>
              <a:gd name="connsiteX24" fmla="*/ 1357745 w 2745215"/>
              <a:gd name="connsiteY24" fmla="*/ 609600 h 1765454"/>
              <a:gd name="connsiteX25" fmla="*/ 1385455 w 2745215"/>
              <a:gd name="connsiteY25" fmla="*/ 692727 h 1765454"/>
              <a:gd name="connsiteX26" fmla="*/ 1440873 w 2745215"/>
              <a:gd name="connsiteY26" fmla="*/ 775854 h 1765454"/>
              <a:gd name="connsiteX27" fmla="*/ 1468582 w 2745215"/>
              <a:gd name="connsiteY27" fmla="*/ 817418 h 1765454"/>
              <a:gd name="connsiteX28" fmla="*/ 1510145 w 2745215"/>
              <a:gd name="connsiteY28" fmla="*/ 845127 h 1765454"/>
              <a:gd name="connsiteX29" fmla="*/ 1524000 w 2745215"/>
              <a:gd name="connsiteY29" fmla="*/ 886690 h 1765454"/>
              <a:gd name="connsiteX30" fmla="*/ 1620982 w 2745215"/>
              <a:gd name="connsiteY30" fmla="*/ 1011381 h 1765454"/>
              <a:gd name="connsiteX31" fmla="*/ 1662545 w 2745215"/>
              <a:gd name="connsiteY31" fmla="*/ 1094509 h 1765454"/>
              <a:gd name="connsiteX32" fmla="*/ 1704109 w 2745215"/>
              <a:gd name="connsiteY32" fmla="*/ 1108363 h 1765454"/>
              <a:gd name="connsiteX33" fmla="*/ 1731818 w 2745215"/>
              <a:gd name="connsiteY33" fmla="*/ 1149927 h 1765454"/>
              <a:gd name="connsiteX34" fmla="*/ 1801091 w 2745215"/>
              <a:gd name="connsiteY34" fmla="*/ 1205345 h 1765454"/>
              <a:gd name="connsiteX35" fmla="*/ 1870364 w 2745215"/>
              <a:gd name="connsiteY35" fmla="*/ 1302327 h 1765454"/>
              <a:gd name="connsiteX36" fmla="*/ 1925782 w 2745215"/>
              <a:gd name="connsiteY36" fmla="*/ 1371600 h 1765454"/>
              <a:gd name="connsiteX37" fmla="*/ 2008909 w 2745215"/>
              <a:gd name="connsiteY37" fmla="*/ 1427018 h 1765454"/>
              <a:gd name="connsiteX38" fmla="*/ 2078182 w 2745215"/>
              <a:gd name="connsiteY38" fmla="*/ 1482436 h 1765454"/>
              <a:gd name="connsiteX39" fmla="*/ 2119745 w 2745215"/>
              <a:gd name="connsiteY39" fmla="*/ 1510145 h 1765454"/>
              <a:gd name="connsiteX40" fmla="*/ 2202873 w 2745215"/>
              <a:gd name="connsiteY40" fmla="*/ 1537854 h 1765454"/>
              <a:gd name="connsiteX41" fmla="*/ 2244436 w 2745215"/>
              <a:gd name="connsiteY41" fmla="*/ 1565563 h 1765454"/>
              <a:gd name="connsiteX42" fmla="*/ 2327564 w 2745215"/>
              <a:gd name="connsiteY42" fmla="*/ 1593272 h 1765454"/>
              <a:gd name="connsiteX43" fmla="*/ 2355273 w 2745215"/>
              <a:gd name="connsiteY43" fmla="*/ 1634836 h 1765454"/>
              <a:gd name="connsiteX44" fmla="*/ 2509225 w 2745215"/>
              <a:gd name="connsiteY44" fmla="*/ 1667533 h 1765454"/>
              <a:gd name="connsiteX45" fmla="*/ 2614297 w 2745215"/>
              <a:gd name="connsiteY45" fmla="*/ 1674072 h 1765454"/>
              <a:gd name="connsiteX46" fmla="*/ 2604655 w 2745215"/>
              <a:gd name="connsiteY46" fmla="*/ 1745672 h 1765454"/>
              <a:gd name="connsiteX47" fmla="*/ 2687782 w 2745215"/>
              <a:gd name="connsiteY47" fmla="*/ 1730266 h 1765454"/>
              <a:gd name="connsiteX48" fmla="*/ 2736660 w 2745215"/>
              <a:gd name="connsiteY48" fmla="*/ 1707545 h 1765454"/>
              <a:gd name="connsiteX49" fmla="*/ 2507673 w 2745215"/>
              <a:gd name="connsiteY49" fmla="*/ 1759527 h 1765454"/>
              <a:gd name="connsiteX50" fmla="*/ 2369127 w 2745215"/>
              <a:gd name="connsiteY50" fmla="*/ 1731818 h 1765454"/>
              <a:gd name="connsiteX51" fmla="*/ 2202873 w 2745215"/>
              <a:gd name="connsiteY51" fmla="*/ 1726830 h 1765454"/>
              <a:gd name="connsiteX52" fmla="*/ 1961581 w 2745215"/>
              <a:gd name="connsiteY52" fmla="*/ 1747224 h 1765454"/>
              <a:gd name="connsiteX53" fmla="*/ 1898073 w 2745215"/>
              <a:gd name="connsiteY53" fmla="*/ 1745672 h 1765454"/>
              <a:gd name="connsiteX54" fmla="*/ 1840327 w 2745215"/>
              <a:gd name="connsiteY54" fmla="*/ 1728714 h 1765454"/>
              <a:gd name="connsiteX55" fmla="*/ 1731818 w 2745215"/>
              <a:gd name="connsiteY55" fmla="*/ 1728714 h 1765454"/>
              <a:gd name="connsiteX56" fmla="*/ 1607127 w 2745215"/>
              <a:gd name="connsiteY56" fmla="*/ 1745672 h 1765454"/>
              <a:gd name="connsiteX57" fmla="*/ 1565564 w 2745215"/>
              <a:gd name="connsiteY57" fmla="*/ 1731818 h 1765454"/>
              <a:gd name="connsiteX58" fmla="*/ 1191491 w 2745215"/>
              <a:gd name="connsiteY58" fmla="*/ 1717963 h 1765454"/>
              <a:gd name="connsiteX59" fmla="*/ 374073 w 2745215"/>
              <a:gd name="connsiteY59" fmla="*/ 1745672 h 1765454"/>
              <a:gd name="connsiteX60" fmla="*/ 41564 w 2745215"/>
              <a:gd name="connsiteY60" fmla="*/ 1745672 h 1765454"/>
              <a:gd name="connsiteX0" fmla="*/ 41564 w 2745215"/>
              <a:gd name="connsiteY0" fmla="*/ 1745672 h 1765454"/>
              <a:gd name="connsiteX1" fmla="*/ 27709 w 2745215"/>
              <a:gd name="connsiteY1" fmla="*/ 1537854 h 1765454"/>
              <a:gd name="connsiteX2" fmla="*/ 0 w 2745215"/>
              <a:gd name="connsiteY2" fmla="*/ 637309 h 1765454"/>
              <a:gd name="connsiteX3" fmla="*/ 13855 w 2745215"/>
              <a:gd name="connsiteY3" fmla="*/ 374072 h 1765454"/>
              <a:gd name="connsiteX4" fmla="*/ 116600 w 2745215"/>
              <a:gd name="connsiteY4" fmla="*/ 290170 h 1765454"/>
              <a:gd name="connsiteX5" fmla="*/ 152400 w 2745215"/>
              <a:gd name="connsiteY5" fmla="*/ 263236 h 1765454"/>
              <a:gd name="connsiteX6" fmla="*/ 269776 w 2745215"/>
              <a:gd name="connsiteY6" fmla="*/ 157387 h 1765454"/>
              <a:gd name="connsiteX7" fmla="*/ 318655 w 2745215"/>
              <a:gd name="connsiteY7" fmla="*/ 136993 h 1765454"/>
              <a:gd name="connsiteX8" fmla="*/ 360218 w 2745215"/>
              <a:gd name="connsiteY8" fmla="*/ 124690 h 1765454"/>
              <a:gd name="connsiteX9" fmla="*/ 428714 w 2745215"/>
              <a:gd name="connsiteY9" fmla="*/ 75036 h 1765454"/>
              <a:gd name="connsiteX10" fmla="*/ 462963 w 2745215"/>
              <a:gd name="connsiteY10" fmla="*/ 61181 h 1765454"/>
              <a:gd name="connsiteX11" fmla="*/ 512618 w 2745215"/>
              <a:gd name="connsiteY11" fmla="*/ 41563 h 1765454"/>
              <a:gd name="connsiteX12" fmla="*/ 651164 w 2745215"/>
              <a:gd name="connsiteY12" fmla="*/ 0 h 1765454"/>
              <a:gd name="connsiteX13" fmla="*/ 942109 w 2745215"/>
              <a:gd name="connsiteY13" fmla="*/ 27709 h 1765454"/>
              <a:gd name="connsiteX14" fmla="*/ 983673 w 2745215"/>
              <a:gd name="connsiteY14" fmla="*/ 55418 h 1765454"/>
              <a:gd name="connsiteX15" fmla="*/ 1025236 w 2745215"/>
              <a:gd name="connsiteY15" fmla="*/ 69272 h 1765454"/>
              <a:gd name="connsiteX16" fmla="*/ 1066800 w 2745215"/>
              <a:gd name="connsiteY16" fmla="*/ 110836 h 1765454"/>
              <a:gd name="connsiteX17" fmla="*/ 1080655 w 2745215"/>
              <a:gd name="connsiteY17" fmla="*/ 152400 h 1765454"/>
              <a:gd name="connsiteX18" fmla="*/ 1122218 w 2745215"/>
              <a:gd name="connsiteY18" fmla="*/ 166254 h 1765454"/>
              <a:gd name="connsiteX19" fmla="*/ 1163782 w 2745215"/>
              <a:gd name="connsiteY19" fmla="*/ 290945 h 1765454"/>
              <a:gd name="connsiteX20" fmla="*/ 1219200 w 2745215"/>
              <a:gd name="connsiteY20" fmla="*/ 374072 h 1765454"/>
              <a:gd name="connsiteX21" fmla="*/ 1246909 w 2745215"/>
              <a:gd name="connsiteY21" fmla="*/ 457200 h 1765454"/>
              <a:gd name="connsiteX22" fmla="*/ 1290025 w 2745215"/>
              <a:gd name="connsiteY22" fmla="*/ 498763 h 1765454"/>
              <a:gd name="connsiteX23" fmla="*/ 1325049 w 2745215"/>
              <a:gd name="connsiteY23" fmla="*/ 569588 h 1765454"/>
              <a:gd name="connsiteX24" fmla="*/ 1357745 w 2745215"/>
              <a:gd name="connsiteY24" fmla="*/ 609600 h 1765454"/>
              <a:gd name="connsiteX25" fmla="*/ 1385455 w 2745215"/>
              <a:gd name="connsiteY25" fmla="*/ 692727 h 1765454"/>
              <a:gd name="connsiteX26" fmla="*/ 1440873 w 2745215"/>
              <a:gd name="connsiteY26" fmla="*/ 775854 h 1765454"/>
              <a:gd name="connsiteX27" fmla="*/ 1468582 w 2745215"/>
              <a:gd name="connsiteY27" fmla="*/ 817418 h 1765454"/>
              <a:gd name="connsiteX28" fmla="*/ 1510145 w 2745215"/>
              <a:gd name="connsiteY28" fmla="*/ 845127 h 1765454"/>
              <a:gd name="connsiteX29" fmla="*/ 1524000 w 2745215"/>
              <a:gd name="connsiteY29" fmla="*/ 886690 h 1765454"/>
              <a:gd name="connsiteX30" fmla="*/ 1620982 w 2745215"/>
              <a:gd name="connsiteY30" fmla="*/ 1011381 h 1765454"/>
              <a:gd name="connsiteX31" fmla="*/ 1662545 w 2745215"/>
              <a:gd name="connsiteY31" fmla="*/ 1094509 h 1765454"/>
              <a:gd name="connsiteX32" fmla="*/ 1704109 w 2745215"/>
              <a:gd name="connsiteY32" fmla="*/ 1108363 h 1765454"/>
              <a:gd name="connsiteX33" fmla="*/ 1731818 w 2745215"/>
              <a:gd name="connsiteY33" fmla="*/ 1149927 h 1765454"/>
              <a:gd name="connsiteX34" fmla="*/ 1801091 w 2745215"/>
              <a:gd name="connsiteY34" fmla="*/ 1205345 h 1765454"/>
              <a:gd name="connsiteX35" fmla="*/ 1870364 w 2745215"/>
              <a:gd name="connsiteY35" fmla="*/ 1302327 h 1765454"/>
              <a:gd name="connsiteX36" fmla="*/ 1925782 w 2745215"/>
              <a:gd name="connsiteY36" fmla="*/ 1371600 h 1765454"/>
              <a:gd name="connsiteX37" fmla="*/ 2008909 w 2745215"/>
              <a:gd name="connsiteY37" fmla="*/ 1427018 h 1765454"/>
              <a:gd name="connsiteX38" fmla="*/ 2078182 w 2745215"/>
              <a:gd name="connsiteY38" fmla="*/ 1482436 h 1765454"/>
              <a:gd name="connsiteX39" fmla="*/ 2119745 w 2745215"/>
              <a:gd name="connsiteY39" fmla="*/ 1510145 h 1765454"/>
              <a:gd name="connsiteX40" fmla="*/ 2202873 w 2745215"/>
              <a:gd name="connsiteY40" fmla="*/ 1537854 h 1765454"/>
              <a:gd name="connsiteX41" fmla="*/ 2244436 w 2745215"/>
              <a:gd name="connsiteY41" fmla="*/ 1565563 h 1765454"/>
              <a:gd name="connsiteX42" fmla="*/ 2327564 w 2745215"/>
              <a:gd name="connsiteY42" fmla="*/ 1593272 h 1765454"/>
              <a:gd name="connsiteX43" fmla="*/ 2355273 w 2745215"/>
              <a:gd name="connsiteY43" fmla="*/ 1634836 h 1765454"/>
              <a:gd name="connsiteX44" fmla="*/ 2509225 w 2745215"/>
              <a:gd name="connsiteY44" fmla="*/ 1667533 h 1765454"/>
              <a:gd name="connsiteX45" fmla="*/ 2614297 w 2745215"/>
              <a:gd name="connsiteY45" fmla="*/ 1674072 h 1765454"/>
              <a:gd name="connsiteX46" fmla="*/ 2604655 w 2745215"/>
              <a:gd name="connsiteY46" fmla="*/ 1745672 h 1765454"/>
              <a:gd name="connsiteX47" fmla="*/ 2687782 w 2745215"/>
              <a:gd name="connsiteY47" fmla="*/ 1730266 h 1765454"/>
              <a:gd name="connsiteX48" fmla="*/ 2736660 w 2745215"/>
              <a:gd name="connsiteY48" fmla="*/ 1707545 h 1765454"/>
              <a:gd name="connsiteX49" fmla="*/ 2507673 w 2745215"/>
              <a:gd name="connsiteY49" fmla="*/ 1759527 h 1765454"/>
              <a:gd name="connsiteX50" fmla="*/ 2369127 w 2745215"/>
              <a:gd name="connsiteY50" fmla="*/ 1731818 h 1765454"/>
              <a:gd name="connsiteX51" fmla="*/ 2202873 w 2745215"/>
              <a:gd name="connsiteY51" fmla="*/ 1726830 h 1765454"/>
              <a:gd name="connsiteX52" fmla="*/ 1961581 w 2745215"/>
              <a:gd name="connsiteY52" fmla="*/ 1747224 h 1765454"/>
              <a:gd name="connsiteX53" fmla="*/ 1898073 w 2745215"/>
              <a:gd name="connsiteY53" fmla="*/ 1745672 h 1765454"/>
              <a:gd name="connsiteX54" fmla="*/ 1840327 w 2745215"/>
              <a:gd name="connsiteY54" fmla="*/ 1728714 h 1765454"/>
              <a:gd name="connsiteX55" fmla="*/ 1731818 w 2745215"/>
              <a:gd name="connsiteY55" fmla="*/ 1728714 h 1765454"/>
              <a:gd name="connsiteX56" fmla="*/ 1607127 w 2745215"/>
              <a:gd name="connsiteY56" fmla="*/ 1745672 h 1765454"/>
              <a:gd name="connsiteX57" fmla="*/ 1565564 w 2745215"/>
              <a:gd name="connsiteY57" fmla="*/ 1731818 h 1765454"/>
              <a:gd name="connsiteX58" fmla="*/ 1191491 w 2745215"/>
              <a:gd name="connsiteY58" fmla="*/ 1732593 h 1765454"/>
              <a:gd name="connsiteX59" fmla="*/ 374073 w 2745215"/>
              <a:gd name="connsiteY59" fmla="*/ 1745672 h 1765454"/>
              <a:gd name="connsiteX60" fmla="*/ 41564 w 2745215"/>
              <a:gd name="connsiteY60" fmla="*/ 1745672 h 1765454"/>
              <a:gd name="connsiteX0" fmla="*/ 41564 w 2745215"/>
              <a:gd name="connsiteY0" fmla="*/ 1745672 h 1765454"/>
              <a:gd name="connsiteX1" fmla="*/ 27709 w 2745215"/>
              <a:gd name="connsiteY1" fmla="*/ 1537854 h 1765454"/>
              <a:gd name="connsiteX2" fmla="*/ 0 w 2745215"/>
              <a:gd name="connsiteY2" fmla="*/ 637309 h 1765454"/>
              <a:gd name="connsiteX3" fmla="*/ 13855 w 2745215"/>
              <a:gd name="connsiteY3" fmla="*/ 374072 h 1765454"/>
              <a:gd name="connsiteX4" fmla="*/ 116600 w 2745215"/>
              <a:gd name="connsiteY4" fmla="*/ 290170 h 1765454"/>
              <a:gd name="connsiteX5" fmla="*/ 152400 w 2745215"/>
              <a:gd name="connsiteY5" fmla="*/ 263236 h 1765454"/>
              <a:gd name="connsiteX6" fmla="*/ 269776 w 2745215"/>
              <a:gd name="connsiteY6" fmla="*/ 157387 h 1765454"/>
              <a:gd name="connsiteX7" fmla="*/ 318655 w 2745215"/>
              <a:gd name="connsiteY7" fmla="*/ 136993 h 1765454"/>
              <a:gd name="connsiteX8" fmla="*/ 360218 w 2745215"/>
              <a:gd name="connsiteY8" fmla="*/ 124690 h 1765454"/>
              <a:gd name="connsiteX9" fmla="*/ 428714 w 2745215"/>
              <a:gd name="connsiteY9" fmla="*/ 75036 h 1765454"/>
              <a:gd name="connsiteX10" fmla="*/ 462963 w 2745215"/>
              <a:gd name="connsiteY10" fmla="*/ 61181 h 1765454"/>
              <a:gd name="connsiteX11" fmla="*/ 512618 w 2745215"/>
              <a:gd name="connsiteY11" fmla="*/ 41563 h 1765454"/>
              <a:gd name="connsiteX12" fmla="*/ 651164 w 2745215"/>
              <a:gd name="connsiteY12" fmla="*/ 0 h 1765454"/>
              <a:gd name="connsiteX13" fmla="*/ 942109 w 2745215"/>
              <a:gd name="connsiteY13" fmla="*/ 27709 h 1765454"/>
              <a:gd name="connsiteX14" fmla="*/ 983673 w 2745215"/>
              <a:gd name="connsiteY14" fmla="*/ 55418 h 1765454"/>
              <a:gd name="connsiteX15" fmla="*/ 1025236 w 2745215"/>
              <a:gd name="connsiteY15" fmla="*/ 69272 h 1765454"/>
              <a:gd name="connsiteX16" fmla="*/ 1066800 w 2745215"/>
              <a:gd name="connsiteY16" fmla="*/ 110836 h 1765454"/>
              <a:gd name="connsiteX17" fmla="*/ 1080655 w 2745215"/>
              <a:gd name="connsiteY17" fmla="*/ 152400 h 1765454"/>
              <a:gd name="connsiteX18" fmla="*/ 1122218 w 2745215"/>
              <a:gd name="connsiteY18" fmla="*/ 166254 h 1765454"/>
              <a:gd name="connsiteX19" fmla="*/ 1163782 w 2745215"/>
              <a:gd name="connsiteY19" fmla="*/ 290945 h 1765454"/>
              <a:gd name="connsiteX20" fmla="*/ 1219200 w 2745215"/>
              <a:gd name="connsiteY20" fmla="*/ 374072 h 1765454"/>
              <a:gd name="connsiteX21" fmla="*/ 1246909 w 2745215"/>
              <a:gd name="connsiteY21" fmla="*/ 457200 h 1765454"/>
              <a:gd name="connsiteX22" fmla="*/ 1290025 w 2745215"/>
              <a:gd name="connsiteY22" fmla="*/ 498763 h 1765454"/>
              <a:gd name="connsiteX23" fmla="*/ 1325049 w 2745215"/>
              <a:gd name="connsiteY23" fmla="*/ 569588 h 1765454"/>
              <a:gd name="connsiteX24" fmla="*/ 1357745 w 2745215"/>
              <a:gd name="connsiteY24" fmla="*/ 609600 h 1765454"/>
              <a:gd name="connsiteX25" fmla="*/ 1385455 w 2745215"/>
              <a:gd name="connsiteY25" fmla="*/ 692727 h 1765454"/>
              <a:gd name="connsiteX26" fmla="*/ 1440873 w 2745215"/>
              <a:gd name="connsiteY26" fmla="*/ 775854 h 1765454"/>
              <a:gd name="connsiteX27" fmla="*/ 1468582 w 2745215"/>
              <a:gd name="connsiteY27" fmla="*/ 817418 h 1765454"/>
              <a:gd name="connsiteX28" fmla="*/ 1510145 w 2745215"/>
              <a:gd name="connsiteY28" fmla="*/ 845127 h 1765454"/>
              <a:gd name="connsiteX29" fmla="*/ 1524000 w 2745215"/>
              <a:gd name="connsiteY29" fmla="*/ 886690 h 1765454"/>
              <a:gd name="connsiteX30" fmla="*/ 1620982 w 2745215"/>
              <a:gd name="connsiteY30" fmla="*/ 1011381 h 1765454"/>
              <a:gd name="connsiteX31" fmla="*/ 1662545 w 2745215"/>
              <a:gd name="connsiteY31" fmla="*/ 1094509 h 1765454"/>
              <a:gd name="connsiteX32" fmla="*/ 1704109 w 2745215"/>
              <a:gd name="connsiteY32" fmla="*/ 1108363 h 1765454"/>
              <a:gd name="connsiteX33" fmla="*/ 1731818 w 2745215"/>
              <a:gd name="connsiteY33" fmla="*/ 1149927 h 1765454"/>
              <a:gd name="connsiteX34" fmla="*/ 1801091 w 2745215"/>
              <a:gd name="connsiteY34" fmla="*/ 1205345 h 1765454"/>
              <a:gd name="connsiteX35" fmla="*/ 1870364 w 2745215"/>
              <a:gd name="connsiteY35" fmla="*/ 1302327 h 1765454"/>
              <a:gd name="connsiteX36" fmla="*/ 1925782 w 2745215"/>
              <a:gd name="connsiteY36" fmla="*/ 1371600 h 1765454"/>
              <a:gd name="connsiteX37" fmla="*/ 2008909 w 2745215"/>
              <a:gd name="connsiteY37" fmla="*/ 1427018 h 1765454"/>
              <a:gd name="connsiteX38" fmla="*/ 2078182 w 2745215"/>
              <a:gd name="connsiteY38" fmla="*/ 1482436 h 1765454"/>
              <a:gd name="connsiteX39" fmla="*/ 2119745 w 2745215"/>
              <a:gd name="connsiteY39" fmla="*/ 1510145 h 1765454"/>
              <a:gd name="connsiteX40" fmla="*/ 2202873 w 2745215"/>
              <a:gd name="connsiteY40" fmla="*/ 1537854 h 1765454"/>
              <a:gd name="connsiteX41" fmla="*/ 2244436 w 2745215"/>
              <a:gd name="connsiteY41" fmla="*/ 1565563 h 1765454"/>
              <a:gd name="connsiteX42" fmla="*/ 2327564 w 2745215"/>
              <a:gd name="connsiteY42" fmla="*/ 1593272 h 1765454"/>
              <a:gd name="connsiteX43" fmla="*/ 2355273 w 2745215"/>
              <a:gd name="connsiteY43" fmla="*/ 1634836 h 1765454"/>
              <a:gd name="connsiteX44" fmla="*/ 2509225 w 2745215"/>
              <a:gd name="connsiteY44" fmla="*/ 1667533 h 1765454"/>
              <a:gd name="connsiteX45" fmla="*/ 2614297 w 2745215"/>
              <a:gd name="connsiteY45" fmla="*/ 1674072 h 1765454"/>
              <a:gd name="connsiteX46" fmla="*/ 2604655 w 2745215"/>
              <a:gd name="connsiteY46" fmla="*/ 1745672 h 1765454"/>
              <a:gd name="connsiteX47" fmla="*/ 2687782 w 2745215"/>
              <a:gd name="connsiteY47" fmla="*/ 1730266 h 1765454"/>
              <a:gd name="connsiteX48" fmla="*/ 2736660 w 2745215"/>
              <a:gd name="connsiteY48" fmla="*/ 1707545 h 1765454"/>
              <a:gd name="connsiteX49" fmla="*/ 2507673 w 2745215"/>
              <a:gd name="connsiteY49" fmla="*/ 1759527 h 1765454"/>
              <a:gd name="connsiteX50" fmla="*/ 2369127 w 2745215"/>
              <a:gd name="connsiteY50" fmla="*/ 1731818 h 1765454"/>
              <a:gd name="connsiteX51" fmla="*/ 2202873 w 2745215"/>
              <a:gd name="connsiteY51" fmla="*/ 1726830 h 1765454"/>
              <a:gd name="connsiteX52" fmla="*/ 1961581 w 2745215"/>
              <a:gd name="connsiteY52" fmla="*/ 1747224 h 1765454"/>
              <a:gd name="connsiteX53" fmla="*/ 1898073 w 2745215"/>
              <a:gd name="connsiteY53" fmla="*/ 1745672 h 1765454"/>
              <a:gd name="connsiteX54" fmla="*/ 1840327 w 2745215"/>
              <a:gd name="connsiteY54" fmla="*/ 1728714 h 1765454"/>
              <a:gd name="connsiteX55" fmla="*/ 1731818 w 2745215"/>
              <a:gd name="connsiteY55" fmla="*/ 1728714 h 1765454"/>
              <a:gd name="connsiteX56" fmla="*/ 1607127 w 2745215"/>
              <a:gd name="connsiteY56" fmla="*/ 1745672 h 1765454"/>
              <a:gd name="connsiteX57" fmla="*/ 1565564 w 2745215"/>
              <a:gd name="connsiteY57" fmla="*/ 1731818 h 1765454"/>
              <a:gd name="connsiteX58" fmla="*/ 1191491 w 2745215"/>
              <a:gd name="connsiteY58" fmla="*/ 1732593 h 1765454"/>
              <a:gd name="connsiteX59" fmla="*/ 374073 w 2745215"/>
              <a:gd name="connsiteY59" fmla="*/ 1745672 h 1765454"/>
              <a:gd name="connsiteX60" fmla="*/ 41564 w 2745215"/>
              <a:gd name="connsiteY60" fmla="*/ 1745672 h 1765454"/>
              <a:gd name="connsiteX0" fmla="*/ 41564 w 2745215"/>
              <a:gd name="connsiteY0" fmla="*/ 1745672 h 1765454"/>
              <a:gd name="connsiteX1" fmla="*/ 27709 w 2745215"/>
              <a:gd name="connsiteY1" fmla="*/ 1537854 h 1765454"/>
              <a:gd name="connsiteX2" fmla="*/ 0 w 2745215"/>
              <a:gd name="connsiteY2" fmla="*/ 637309 h 1765454"/>
              <a:gd name="connsiteX3" fmla="*/ 13855 w 2745215"/>
              <a:gd name="connsiteY3" fmla="*/ 374072 h 1765454"/>
              <a:gd name="connsiteX4" fmla="*/ 116600 w 2745215"/>
              <a:gd name="connsiteY4" fmla="*/ 290170 h 1765454"/>
              <a:gd name="connsiteX5" fmla="*/ 152400 w 2745215"/>
              <a:gd name="connsiteY5" fmla="*/ 263236 h 1765454"/>
              <a:gd name="connsiteX6" fmla="*/ 269776 w 2745215"/>
              <a:gd name="connsiteY6" fmla="*/ 157387 h 1765454"/>
              <a:gd name="connsiteX7" fmla="*/ 318655 w 2745215"/>
              <a:gd name="connsiteY7" fmla="*/ 136993 h 1765454"/>
              <a:gd name="connsiteX8" fmla="*/ 360218 w 2745215"/>
              <a:gd name="connsiteY8" fmla="*/ 124690 h 1765454"/>
              <a:gd name="connsiteX9" fmla="*/ 428714 w 2745215"/>
              <a:gd name="connsiteY9" fmla="*/ 75036 h 1765454"/>
              <a:gd name="connsiteX10" fmla="*/ 462963 w 2745215"/>
              <a:gd name="connsiteY10" fmla="*/ 61181 h 1765454"/>
              <a:gd name="connsiteX11" fmla="*/ 512618 w 2745215"/>
              <a:gd name="connsiteY11" fmla="*/ 41563 h 1765454"/>
              <a:gd name="connsiteX12" fmla="*/ 651164 w 2745215"/>
              <a:gd name="connsiteY12" fmla="*/ 0 h 1765454"/>
              <a:gd name="connsiteX13" fmla="*/ 942109 w 2745215"/>
              <a:gd name="connsiteY13" fmla="*/ 27709 h 1765454"/>
              <a:gd name="connsiteX14" fmla="*/ 983673 w 2745215"/>
              <a:gd name="connsiteY14" fmla="*/ 55418 h 1765454"/>
              <a:gd name="connsiteX15" fmla="*/ 1025236 w 2745215"/>
              <a:gd name="connsiteY15" fmla="*/ 69272 h 1765454"/>
              <a:gd name="connsiteX16" fmla="*/ 1066800 w 2745215"/>
              <a:gd name="connsiteY16" fmla="*/ 110836 h 1765454"/>
              <a:gd name="connsiteX17" fmla="*/ 1080655 w 2745215"/>
              <a:gd name="connsiteY17" fmla="*/ 152400 h 1765454"/>
              <a:gd name="connsiteX18" fmla="*/ 1122218 w 2745215"/>
              <a:gd name="connsiteY18" fmla="*/ 166254 h 1765454"/>
              <a:gd name="connsiteX19" fmla="*/ 1163782 w 2745215"/>
              <a:gd name="connsiteY19" fmla="*/ 290945 h 1765454"/>
              <a:gd name="connsiteX20" fmla="*/ 1219200 w 2745215"/>
              <a:gd name="connsiteY20" fmla="*/ 374072 h 1765454"/>
              <a:gd name="connsiteX21" fmla="*/ 1246909 w 2745215"/>
              <a:gd name="connsiteY21" fmla="*/ 457200 h 1765454"/>
              <a:gd name="connsiteX22" fmla="*/ 1290025 w 2745215"/>
              <a:gd name="connsiteY22" fmla="*/ 498763 h 1765454"/>
              <a:gd name="connsiteX23" fmla="*/ 1325049 w 2745215"/>
              <a:gd name="connsiteY23" fmla="*/ 569588 h 1765454"/>
              <a:gd name="connsiteX24" fmla="*/ 1357745 w 2745215"/>
              <a:gd name="connsiteY24" fmla="*/ 609600 h 1765454"/>
              <a:gd name="connsiteX25" fmla="*/ 1385455 w 2745215"/>
              <a:gd name="connsiteY25" fmla="*/ 692727 h 1765454"/>
              <a:gd name="connsiteX26" fmla="*/ 1440873 w 2745215"/>
              <a:gd name="connsiteY26" fmla="*/ 775854 h 1765454"/>
              <a:gd name="connsiteX27" fmla="*/ 1468582 w 2745215"/>
              <a:gd name="connsiteY27" fmla="*/ 817418 h 1765454"/>
              <a:gd name="connsiteX28" fmla="*/ 1510145 w 2745215"/>
              <a:gd name="connsiteY28" fmla="*/ 845127 h 1765454"/>
              <a:gd name="connsiteX29" fmla="*/ 1524000 w 2745215"/>
              <a:gd name="connsiteY29" fmla="*/ 886690 h 1765454"/>
              <a:gd name="connsiteX30" fmla="*/ 1620982 w 2745215"/>
              <a:gd name="connsiteY30" fmla="*/ 1011381 h 1765454"/>
              <a:gd name="connsiteX31" fmla="*/ 1662545 w 2745215"/>
              <a:gd name="connsiteY31" fmla="*/ 1094509 h 1765454"/>
              <a:gd name="connsiteX32" fmla="*/ 1704109 w 2745215"/>
              <a:gd name="connsiteY32" fmla="*/ 1108363 h 1765454"/>
              <a:gd name="connsiteX33" fmla="*/ 1731818 w 2745215"/>
              <a:gd name="connsiteY33" fmla="*/ 1149927 h 1765454"/>
              <a:gd name="connsiteX34" fmla="*/ 1801091 w 2745215"/>
              <a:gd name="connsiteY34" fmla="*/ 1205345 h 1765454"/>
              <a:gd name="connsiteX35" fmla="*/ 1870364 w 2745215"/>
              <a:gd name="connsiteY35" fmla="*/ 1302327 h 1765454"/>
              <a:gd name="connsiteX36" fmla="*/ 1925782 w 2745215"/>
              <a:gd name="connsiteY36" fmla="*/ 1371600 h 1765454"/>
              <a:gd name="connsiteX37" fmla="*/ 2008909 w 2745215"/>
              <a:gd name="connsiteY37" fmla="*/ 1427018 h 1765454"/>
              <a:gd name="connsiteX38" fmla="*/ 2078182 w 2745215"/>
              <a:gd name="connsiteY38" fmla="*/ 1482436 h 1765454"/>
              <a:gd name="connsiteX39" fmla="*/ 2119745 w 2745215"/>
              <a:gd name="connsiteY39" fmla="*/ 1510145 h 1765454"/>
              <a:gd name="connsiteX40" fmla="*/ 2202873 w 2745215"/>
              <a:gd name="connsiteY40" fmla="*/ 1537854 h 1765454"/>
              <a:gd name="connsiteX41" fmla="*/ 2244436 w 2745215"/>
              <a:gd name="connsiteY41" fmla="*/ 1565563 h 1765454"/>
              <a:gd name="connsiteX42" fmla="*/ 2327564 w 2745215"/>
              <a:gd name="connsiteY42" fmla="*/ 1593272 h 1765454"/>
              <a:gd name="connsiteX43" fmla="*/ 2355273 w 2745215"/>
              <a:gd name="connsiteY43" fmla="*/ 1634836 h 1765454"/>
              <a:gd name="connsiteX44" fmla="*/ 2509225 w 2745215"/>
              <a:gd name="connsiteY44" fmla="*/ 1667533 h 1765454"/>
              <a:gd name="connsiteX45" fmla="*/ 2614297 w 2745215"/>
              <a:gd name="connsiteY45" fmla="*/ 1674072 h 1765454"/>
              <a:gd name="connsiteX46" fmla="*/ 2604655 w 2745215"/>
              <a:gd name="connsiteY46" fmla="*/ 1745672 h 1765454"/>
              <a:gd name="connsiteX47" fmla="*/ 2687782 w 2745215"/>
              <a:gd name="connsiteY47" fmla="*/ 1730266 h 1765454"/>
              <a:gd name="connsiteX48" fmla="*/ 2736660 w 2745215"/>
              <a:gd name="connsiteY48" fmla="*/ 1707545 h 1765454"/>
              <a:gd name="connsiteX49" fmla="*/ 2507673 w 2745215"/>
              <a:gd name="connsiteY49" fmla="*/ 1759527 h 1765454"/>
              <a:gd name="connsiteX50" fmla="*/ 2369127 w 2745215"/>
              <a:gd name="connsiteY50" fmla="*/ 1731818 h 1765454"/>
              <a:gd name="connsiteX51" fmla="*/ 2202873 w 2745215"/>
              <a:gd name="connsiteY51" fmla="*/ 1726830 h 1765454"/>
              <a:gd name="connsiteX52" fmla="*/ 1998157 w 2745215"/>
              <a:gd name="connsiteY52" fmla="*/ 1739908 h 1765454"/>
              <a:gd name="connsiteX53" fmla="*/ 1898073 w 2745215"/>
              <a:gd name="connsiteY53" fmla="*/ 1745672 h 1765454"/>
              <a:gd name="connsiteX54" fmla="*/ 1840327 w 2745215"/>
              <a:gd name="connsiteY54" fmla="*/ 1728714 h 1765454"/>
              <a:gd name="connsiteX55" fmla="*/ 1731818 w 2745215"/>
              <a:gd name="connsiteY55" fmla="*/ 1728714 h 1765454"/>
              <a:gd name="connsiteX56" fmla="*/ 1607127 w 2745215"/>
              <a:gd name="connsiteY56" fmla="*/ 1745672 h 1765454"/>
              <a:gd name="connsiteX57" fmla="*/ 1565564 w 2745215"/>
              <a:gd name="connsiteY57" fmla="*/ 1731818 h 1765454"/>
              <a:gd name="connsiteX58" fmla="*/ 1191491 w 2745215"/>
              <a:gd name="connsiteY58" fmla="*/ 1732593 h 1765454"/>
              <a:gd name="connsiteX59" fmla="*/ 374073 w 2745215"/>
              <a:gd name="connsiteY59" fmla="*/ 1745672 h 1765454"/>
              <a:gd name="connsiteX60" fmla="*/ 41564 w 2745215"/>
              <a:gd name="connsiteY60" fmla="*/ 1745672 h 176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745215" h="1765454">
                <a:moveTo>
                  <a:pt x="41564" y="1745672"/>
                </a:moveTo>
                <a:cubicBezTo>
                  <a:pt x="-16163" y="1711036"/>
                  <a:pt x="30311" y="1607232"/>
                  <a:pt x="27709" y="1537854"/>
                </a:cubicBezTo>
                <a:cubicBezTo>
                  <a:pt x="16455" y="1237741"/>
                  <a:pt x="0" y="637309"/>
                  <a:pt x="0" y="637309"/>
                </a:cubicBezTo>
                <a:cubicBezTo>
                  <a:pt x="4618" y="549563"/>
                  <a:pt x="-5578" y="431929"/>
                  <a:pt x="13855" y="374072"/>
                </a:cubicBezTo>
                <a:cubicBezTo>
                  <a:pt x="33288" y="316216"/>
                  <a:pt x="80508" y="302200"/>
                  <a:pt x="116600" y="290170"/>
                </a:cubicBezTo>
                <a:cubicBezTo>
                  <a:pt x="121218" y="276315"/>
                  <a:pt x="126871" y="285367"/>
                  <a:pt x="152400" y="263236"/>
                </a:cubicBezTo>
                <a:cubicBezTo>
                  <a:pt x="177929" y="241106"/>
                  <a:pt x="242067" y="178427"/>
                  <a:pt x="269776" y="157387"/>
                </a:cubicBezTo>
                <a:cubicBezTo>
                  <a:pt x="297485" y="136347"/>
                  <a:pt x="303581" y="142443"/>
                  <a:pt x="318655" y="136993"/>
                </a:cubicBezTo>
                <a:cubicBezTo>
                  <a:pt x="333729" y="131543"/>
                  <a:pt x="341875" y="135016"/>
                  <a:pt x="360218" y="124690"/>
                </a:cubicBezTo>
                <a:cubicBezTo>
                  <a:pt x="378561" y="114364"/>
                  <a:pt x="411590" y="85621"/>
                  <a:pt x="428714" y="75036"/>
                </a:cubicBezTo>
                <a:cubicBezTo>
                  <a:pt x="445838" y="64451"/>
                  <a:pt x="448979" y="66760"/>
                  <a:pt x="462963" y="61181"/>
                </a:cubicBezTo>
                <a:cubicBezTo>
                  <a:pt x="476947" y="55602"/>
                  <a:pt x="481251" y="51760"/>
                  <a:pt x="512618" y="41563"/>
                </a:cubicBezTo>
                <a:cubicBezTo>
                  <a:pt x="543985" y="31366"/>
                  <a:pt x="590121" y="8720"/>
                  <a:pt x="651164" y="0"/>
                </a:cubicBezTo>
                <a:cubicBezTo>
                  <a:pt x="657796" y="474"/>
                  <a:pt x="891746" y="12600"/>
                  <a:pt x="942109" y="27709"/>
                </a:cubicBezTo>
                <a:cubicBezTo>
                  <a:pt x="958058" y="32494"/>
                  <a:pt x="968780" y="47971"/>
                  <a:pt x="983673" y="55418"/>
                </a:cubicBezTo>
                <a:cubicBezTo>
                  <a:pt x="996735" y="61949"/>
                  <a:pt x="1011382" y="64654"/>
                  <a:pt x="1025236" y="69272"/>
                </a:cubicBezTo>
                <a:cubicBezTo>
                  <a:pt x="1039091" y="83127"/>
                  <a:pt x="1055931" y="94533"/>
                  <a:pt x="1066800" y="110836"/>
                </a:cubicBezTo>
                <a:cubicBezTo>
                  <a:pt x="1074901" y="122987"/>
                  <a:pt x="1070328" y="142073"/>
                  <a:pt x="1080655" y="152400"/>
                </a:cubicBezTo>
                <a:cubicBezTo>
                  <a:pt x="1090981" y="162726"/>
                  <a:pt x="1108364" y="161636"/>
                  <a:pt x="1122218" y="166254"/>
                </a:cubicBezTo>
                <a:lnTo>
                  <a:pt x="1163782" y="290945"/>
                </a:lnTo>
                <a:cubicBezTo>
                  <a:pt x="1174313" y="322538"/>
                  <a:pt x="1208669" y="342479"/>
                  <a:pt x="1219200" y="374072"/>
                </a:cubicBezTo>
                <a:cubicBezTo>
                  <a:pt x="1228436" y="401781"/>
                  <a:pt x="1235105" y="436418"/>
                  <a:pt x="1246909" y="457200"/>
                </a:cubicBezTo>
                <a:cubicBezTo>
                  <a:pt x="1258713" y="477982"/>
                  <a:pt x="1277002" y="480032"/>
                  <a:pt x="1290025" y="498763"/>
                </a:cubicBezTo>
                <a:cubicBezTo>
                  <a:pt x="1303048" y="517494"/>
                  <a:pt x="1313762" y="551115"/>
                  <a:pt x="1325049" y="569588"/>
                </a:cubicBezTo>
                <a:cubicBezTo>
                  <a:pt x="1336336" y="588061"/>
                  <a:pt x="1347677" y="589077"/>
                  <a:pt x="1357745" y="609600"/>
                </a:cubicBezTo>
                <a:cubicBezTo>
                  <a:pt x="1367813" y="630123"/>
                  <a:pt x="1376218" y="665018"/>
                  <a:pt x="1385455" y="692727"/>
                </a:cubicBezTo>
                <a:cubicBezTo>
                  <a:pt x="1395986" y="724320"/>
                  <a:pt x="1422400" y="748145"/>
                  <a:pt x="1440873" y="775854"/>
                </a:cubicBezTo>
                <a:lnTo>
                  <a:pt x="1468582" y="817418"/>
                </a:lnTo>
                <a:cubicBezTo>
                  <a:pt x="1477818" y="831272"/>
                  <a:pt x="1496291" y="835891"/>
                  <a:pt x="1510145" y="845127"/>
                </a:cubicBezTo>
                <a:cubicBezTo>
                  <a:pt x="1514763" y="858981"/>
                  <a:pt x="1516908" y="873924"/>
                  <a:pt x="1524000" y="886690"/>
                </a:cubicBezTo>
                <a:cubicBezTo>
                  <a:pt x="1565431" y="961266"/>
                  <a:pt x="1570493" y="960893"/>
                  <a:pt x="1620982" y="1011381"/>
                </a:cubicBezTo>
                <a:cubicBezTo>
                  <a:pt x="1630108" y="1038762"/>
                  <a:pt x="1638129" y="1074976"/>
                  <a:pt x="1662545" y="1094509"/>
                </a:cubicBezTo>
                <a:cubicBezTo>
                  <a:pt x="1673949" y="1103632"/>
                  <a:pt x="1690254" y="1103745"/>
                  <a:pt x="1704109" y="1108363"/>
                </a:cubicBezTo>
                <a:cubicBezTo>
                  <a:pt x="1713345" y="1122218"/>
                  <a:pt x="1718816" y="1139525"/>
                  <a:pt x="1731818" y="1149927"/>
                </a:cubicBezTo>
                <a:cubicBezTo>
                  <a:pt x="1827419" y="1226407"/>
                  <a:pt x="1721681" y="1086228"/>
                  <a:pt x="1801091" y="1205345"/>
                </a:cubicBezTo>
                <a:cubicBezTo>
                  <a:pt x="1833418" y="1302327"/>
                  <a:pt x="1801091" y="1279235"/>
                  <a:pt x="1870364" y="1302327"/>
                </a:cubicBezTo>
                <a:cubicBezTo>
                  <a:pt x="1888540" y="1329590"/>
                  <a:pt x="1899462" y="1351860"/>
                  <a:pt x="1925782" y="1371600"/>
                </a:cubicBezTo>
                <a:cubicBezTo>
                  <a:pt x="1952424" y="1391581"/>
                  <a:pt x="2008909" y="1427018"/>
                  <a:pt x="2008909" y="1427018"/>
                </a:cubicBezTo>
                <a:cubicBezTo>
                  <a:pt x="2055619" y="1497082"/>
                  <a:pt x="2011261" y="1448975"/>
                  <a:pt x="2078182" y="1482436"/>
                </a:cubicBezTo>
                <a:cubicBezTo>
                  <a:pt x="2093075" y="1489883"/>
                  <a:pt x="2104529" y="1503382"/>
                  <a:pt x="2119745" y="1510145"/>
                </a:cubicBezTo>
                <a:cubicBezTo>
                  <a:pt x="2146436" y="1522008"/>
                  <a:pt x="2202873" y="1537854"/>
                  <a:pt x="2202873" y="1537854"/>
                </a:cubicBezTo>
                <a:cubicBezTo>
                  <a:pt x="2216727" y="1547090"/>
                  <a:pt x="2229220" y="1558800"/>
                  <a:pt x="2244436" y="1565563"/>
                </a:cubicBezTo>
                <a:cubicBezTo>
                  <a:pt x="2271127" y="1577426"/>
                  <a:pt x="2327564" y="1593272"/>
                  <a:pt x="2327564" y="1593272"/>
                </a:cubicBezTo>
                <a:cubicBezTo>
                  <a:pt x="2336800" y="1607127"/>
                  <a:pt x="2324996" y="1622459"/>
                  <a:pt x="2355273" y="1634836"/>
                </a:cubicBezTo>
                <a:cubicBezTo>
                  <a:pt x="2385550" y="1647213"/>
                  <a:pt x="2466054" y="1660994"/>
                  <a:pt x="2509225" y="1667533"/>
                </a:cubicBezTo>
                <a:cubicBezTo>
                  <a:pt x="2552396" y="1674072"/>
                  <a:pt x="2586588" y="1669454"/>
                  <a:pt x="2614297" y="1674072"/>
                </a:cubicBezTo>
                <a:cubicBezTo>
                  <a:pt x="2628152" y="1683308"/>
                  <a:pt x="2592408" y="1736306"/>
                  <a:pt x="2604655" y="1745672"/>
                </a:cubicBezTo>
                <a:cubicBezTo>
                  <a:pt x="2616903" y="1755038"/>
                  <a:pt x="2665781" y="1736620"/>
                  <a:pt x="2687782" y="1730266"/>
                </a:cubicBezTo>
                <a:cubicBezTo>
                  <a:pt x="2709783" y="1723912"/>
                  <a:pt x="2766678" y="1702668"/>
                  <a:pt x="2736660" y="1707545"/>
                </a:cubicBezTo>
                <a:cubicBezTo>
                  <a:pt x="2706642" y="1712422"/>
                  <a:pt x="2581564" y="1764145"/>
                  <a:pt x="2507673" y="1759527"/>
                </a:cubicBezTo>
                <a:cubicBezTo>
                  <a:pt x="2461491" y="1750291"/>
                  <a:pt x="2419927" y="1737268"/>
                  <a:pt x="2369127" y="1731818"/>
                </a:cubicBezTo>
                <a:cubicBezTo>
                  <a:pt x="2318327" y="1726369"/>
                  <a:pt x="2314810" y="1745487"/>
                  <a:pt x="2202873" y="1726830"/>
                </a:cubicBezTo>
                <a:lnTo>
                  <a:pt x="1998157" y="1739908"/>
                </a:lnTo>
                <a:cubicBezTo>
                  <a:pt x="1947357" y="1743048"/>
                  <a:pt x="1911927" y="1736436"/>
                  <a:pt x="1898073" y="1745672"/>
                </a:cubicBezTo>
                <a:cubicBezTo>
                  <a:pt x="1893455" y="1759527"/>
                  <a:pt x="1868036" y="1731540"/>
                  <a:pt x="1840327" y="1728714"/>
                </a:cubicBezTo>
                <a:cubicBezTo>
                  <a:pt x="1812618" y="1725888"/>
                  <a:pt x="1740981" y="1729859"/>
                  <a:pt x="1731818" y="1728714"/>
                </a:cubicBezTo>
                <a:cubicBezTo>
                  <a:pt x="1690254" y="1734367"/>
                  <a:pt x="1634836" y="1745155"/>
                  <a:pt x="1607127" y="1745672"/>
                </a:cubicBezTo>
                <a:cubicBezTo>
                  <a:pt x="1579418" y="1746189"/>
                  <a:pt x="1634837" y="1733998"/>
                  <a:pt x="1565564" y="1731818"/>
                </a:cubicBezTo>
                <a:cubicBezTo>
                  <a:pt x="1496291" y="1729638"/>
                  <a:pt x="1316182" y="1732335"/>
                  <a:pt x="1191491" y="1732593"/>
                </a:cubicBezTo>
                <a:cubicBezTo>
                  <a:pt x="750045" y="1744606"/>
                  <a:pt x="1246177" y="1717079"/>
                  <a:pt x="374073" y="1745672"/>
                </a:cubicBezTo>
                <a:cubicBezTo>
                  <a:pt x="-132834" y="1762292"/>
                  <a:pt x="99291" y="1780308"/>
                  <a:pt x="41564" y="174567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116013" y="1844675"/>
            <a:ext cx="0" cy="410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042988" y="5876925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364" name="Arc 4"/>
          <p:cNvSpPr>
            <a:spLocks/>
          </p:cNvSpPr>
          <p:nvPr/>
        </p:nvSpPr>
        <p:spPr bwMode="auto">
          <a:xfrm rot="21011324" flipV="1">
            <a:off x="1116013" y="5084763"/>
            <a:ext cx="2138362" cy="431800"/>
          </a:xfrm>
          <a:custGeom>
            <a:avLst/>
            <a:gdLst>
              <a:gd name="T0" fmla="*/ 0 w 23767"/>
              <a:gd name="T1" fmla="*/ 9795 h 21600"/>
              <a:gd name="T2" fmla="*/ 2138362 w 23767"/>
              <a:gd name="T3" fmla="*/ 233672 h 21600"/>
              <a:gd name="T4" fmla="*/ 411621 w 23767"/>
              <a:gd name="T5" fmla="*/ 431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767" h="21600" fill="none" extrusionOk="0">
                <a:moveTo>
                  <a:pt x="0" y="490"/>
                </a:moveTo>
                <a:cubicBezTo>
                  <a:pt x="1503" y="164"/>
                  <a:pt x="3036" y="-1"/>
                  <a:pt x="4575" y="0"/>
                </a:cubicBezTo>
                <a:cubicBezTo>
                  <a:pt x="12655" y="0"/>
                  <a:pt x="20059" y="4509"/>
                  <a:pt x="23766" y="11689"/>
                </a:cubicBezTo>
              </a:path>
              <a:path w="23767" h="21600" stroke="0" extrusionOk="0">
                <a:moveTo>
                  <a:pt x="0" y="490"/>
                </a:moveTo>
                <a:cubicBezTo>
                  <a:pt x="1503" y="164"/>
                  <a:pt x="3036" y="-1"/>
                  <a:pt x="4575" y="0"/>
                </a:cubicBezTo>
                <a:cubicBezTo>
                  <a:pt x="12655" y="0"/>
                  <a:pt x="20059" y="4509"/>
                  <a:pt x="23766" y="11689"/>
                </a:cubicBezTo>
                <a:lnTo>
                  <a:pt x="4575" y="21600"/>
                </a:lnTo>
                <a:lnTo>
                  <a:pt x="0" y="49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365" name="Arc 5"/>
          <p:cNvSpPr>
            <a:spLocks/>
          </p:cNvSpPr>
          <p:nvPr/>
        </p:nvSpPr>
        <p:spPr bwMode="auto">
          <a:xfrm rot="8833828" flipH="1" flipV="1">
            <a:off x="3421063" y="4610100"/>
            <a:ext cx="1495425" cy="1008063"/>
          </a:xfrm>
          <a:custGeom>
            <a:avLst/>
            <a:gdLst>
              <a:gd name="T0" fmla="*/ 0 w 18693"/>
              <a:gd name="T1" fmla="*/ 0 h 21600"/>
              <a:gd name="T2" fmla="*/ 1495425 w 18693"/>
              <a:gd name="T3" fmla="*/ 503005 h 21600"/>
              <a:gd name="T4" fmla="*/ 0 w 18693"/>
              <a:gd name="T5" fmla="*/ 10080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693" h="21600" fill="none" extrusionOk="0">
                <a:moveTo>
                  <a:pt x="-1" y="0"/>
                </a:moveTo>
                <a:cubicBezTo>
                  <a:pt x="7707" y="0"/>
                  <a:pt x="14831" y="4107"/>
                  <a:pt x="18693" y="10777"/>
                </a:cubicBezTo>
              </a:path>
              <a:path w="18693" h="21600" stroke="0" extrusionOk="0">
                <a:moveTo>
                  <a:pt x="-1" y="0"/>
                </a:moveTo>
                <a:cubicBezTo>
                  <a:pt x="7707" y="0"/>
                  <a:pt x="14831" y="4107"/>
                  <a:pt x="18693" y="1077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366" name="Arc 6"/>
          <p:cNvSpPr>
            <a:spLocks/>
          </p:cNvSpPr>
          <p:nvPr/>
        </p:nvSpPr>
        <p:spPr bwMode="auto">
          <a:xfrm rot="993867" flipV="1">
            <a:off x="4795838" y="4989443"/>
            <a:ext cx="3960812" cy="288925"/>
          </a:xfrm>
          <a:custGeom>
            <a:avLst/>
            <a:gdLst>
              <a:gd name="T0" fmla="*/ 0 w 21600"/>
              <a:gd name="T1" fmla="*/ 0 h 21600"/>
              <a:gd name="T2" fmla="*/ 3960812 w 21600"/>
              <a:gd name="T3" fmla="*/ 288925 h 21600"/>
              <a:gd name="T4" fmla="*/ 0 w 21600"/>
              <a:gd name="T5" fmla="*/ 2889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33CC3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35150" y="602138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20th century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643438" y="58054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011863" y="6021388"/>
            <a:ext cx="2881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21</a:t>
            </a:r>
            <a:r>
              <a:rPr lang="en-GB" baseline="30000">
                <a:solidFill>
                  <a:srgbClr val="000000"/>
                </a:solidFill>
              </a:rPr>
              <a:t>st</a:t>
            </a:r>
            <a:r>
              <a:rPr lang="en-GB">
                <a:solidFill>
                  <a:srgbClr val="000000"/>
                </a:solidFill>
              </a:rPr>
              <a:t> century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8101013" y="58054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372" name="Arc 12"/>
          <p:cNvSpPr>
            <a:spLocks/>
          </p:cNvSpPr>
          <p:nvPr/>
        </p:nvSpPr>
        <p:spPr bwMode="auto">
          <a:xfrm rot="21144150" flipV="1">
            <a:off x="1116013" y="5013325"/>
            <a:ext cx="3698875" cy="576263"/>
          </a:xfrm>
          <a:custGeom>
            <a:avLst/>
            <a:gdLst>
              <a:gd name="T0" fmla="*/ 0 w 21339"/>
              <a:gd name="T1" fmla="*/ 0 h 21600"/>
              <a:gd name="T2" fmla="*/ 3698875 w 21339"/>
              <a:gd name="T3" fmla="*/ 487022 h 21600"/>
              <a:gd name="T4" fmla="*/ 0 w 21339"/>
              <a:gd name="T5" fmla="*/ 57626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39" h="21600" fill="none" extrusionOk="0">
                <a:moveTo>
                  <a:pt x="-1" y="0"/>
                </a:moveTo>
                <a:cubicBezTo>
                  <a:pt x="10637" y="0"/>
                  <a:pt x="19691" y="7745"/>
                  <a:pt x="21339" y="18254"/>
                </a:cubicBezTo>
              </a:path>
              <a:path w="21339" h="21600" stroke="0" extrusionOk="0">
                <a:moveTo>
                  <a:pt x="-1" y="0"/>
                </a:moveTo>
                <a:cubicBezTo>
                  <a:pt x="10637" y="0"/>
                  <a:pt x="19691" y="7745"/>
                  <a:pt x="21339" y="1825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476375" y="3716338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1-2 billion people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276600" y="4076700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11" name="Text Box 19"/>
          <p:cNvSpPr txBox="1">
            <a:spLocks noChangeArrowheads="1"/>
          </p:cNvSpPr>
          <p:nvPr/>
        </p:nvSpPr>
        <p:spPr bwMode="auto">
          <a:xfrm>
            <a:off x="1706563" y="38512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140200" y="2205038"/>
            <a:ext cx="2395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6-7 billion people</a:t>
            </a: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5003800" y="263683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16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490885"/>
            <a:ext cx="8229600" cy="77787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PHYSICAL REQUIREMENT TO </a:t>
            </a:r>
            <a:r>
              <a:rPr lang="en-GB" sz="2800" smtClean="0"/>
              <a:t>RESTORE SMOOTH </a:t>
            </a:r>
            <a:r>
              <a:rPr lang="en-GB" sz="2800" dirty="0" smtClean="0"/>
              <a:t>TRANSITION</a:t>
            </a:r>
            <a:br>
              <a:rPr lang="en-GB" sz="2800" dirty="0" smtClean="0"/>
            </a:br>
            <a:endParaRPr lang="en-GB" sz="2800" dirty="0" smtClean="0"/>
          </a:p>
        </p:txBody>
      </p:sp>
      <p:sp>
        <p:nvSpPr>
          <p:cNvPr id="4117" name="Text Box 27"/>
          <p:cNvSpPr txBox="1">
            <a:spLocks noChangeArrowheads="1"/>
          </p:cNvSpPr>
          <p:nvPr/>
        </p:nvSpPr>
        <p:spPr bwMode="auto">
          <a:xfrm rot="-5400000">
            <a:off x="-1794669" y="3326607"/>
            <a:ext cx="475297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“Aggregated environmental impacts”,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GHG emissions are a good proxy</a:t>
            </a:r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>
            <a:off x="4914900" y="4725144"/>
            <a:ext cx="1673225" cy="1231900"/>
          </a:xfrm>
          <a:custGeom>
            <a:avLst/>
            <a:gdLst>
              <a:gd name="T0" fmla="*/ 0 w 1054"/>
              <a:gd name="T1" fmla="*/ 27001 h 730"/>
              <a:gd name="T2" fmla="*/ 381000 w 1054"/>
              <a:gd name="T3" fmla="*/ 81002 h 730"/>
              <a:gd name="T4" fmla="*/ 571500 w 1054"/>
              <a:gd name="T5" fmla="*/ 513010 h 730"/>
              <a:gd name="T6" fmla="*/ 723900 w 1054"/>
              <a:gd name="T7" fmla="*/ 864018 h 730"/>
              <a:gd name="T8" fmla="*/ 882650 w 1054"/>
              <a:gd name="T9" fmla="*/ 1066522 h 730"/>
              <a:gd name="T10" fmla="*/ 1181100 w 1054"/>
              <a:gd name="T11" fmla="*/ 1194774 h 730"/>
              <a:gd name="T12" fmla="*/ 1673225 w 1054"/>
              <a:gd name="T13" fmla="*/ 1231900 h 7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54" h="730">
                <a:moveTo>
                  <a:pt x="0" y="16"/>
                </a:moveTo>
                <a:cubicBezTo>
                  <a:pt x="40" y="21"/>
                  <a:pt x="180" y="0"/>
                  <a:pt x="240" y="48"/>
                </a:cubicBezTo>
                <a:cubicBezTo>
                  <a:pt x="300" y="96"/>
                  <a:pt x="324" y="227"/>
                  <a:pt x="360" y="304"/>
                </a:cubicBezTo>
                <a:cubicBezTo>
                  <a:pt x="396" y="381"/>
                  <a:pt x="423" y="457"/>
                  <a:pt x="456" y="512"/>
                </a:cubicBezTo>
                <a:cubicBezTo>
                  <a:pt x="489" y="567"/>
                  <a:pt x="508" y="599"/>
                  <a:pt x="556" y="632"/>
                </a:cubicBezTo>
                <a:cubicBezTo>
                  <a:pt x="604" y="665"/>
                  <a:pt x="661" y="692"/>
                  <a:pt x="744" y="708"/>
                </a:cubicBezTo>
                <a:cubicBezTo>
                  <a:pt x="827" y="724"/>
                  <a:pt x="990" y="726"/>
                  <a:pt x="1054" y="730"/>
                </a:cubicBezTo>
              </a:path>
            </a:pathLst>
          </a:custGeom>
          <a:noFill/>
          <a:ln w="57150" cap="flat" cmpd="sng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>
            <a:off x="4932040" y="4285605"/>
            <a:ext cx="3441701" cy="1692919"/>
          </a:xfrm>
          <a:custGeom>
            <a:avLst/>
            <a:gdLst>
              <a:gd name="T0" fmla="*/ 0 w 2260"/>
              <a:gd name="T1" fmla="*/ 395287 h 1187"/>
              <a:gd name="T2" fmla="*/ 298450 w 2260"/>
              <a:gd name="T3" fmla="*/ 134937 h 1187"/>
              <a:gd name="T4" fmla="*/ 666750 w 2260"/>
              <a:gd name="T5" fmla="*/ 7937 h 1187"/>
              <a:gd name="T6" fmla="*/ 946150 w 2260"/>
              <a:gd name="T7" fmla="*/ 84137 h 1187"/>
              <a:gd name="T8" fmla="*/ 1098550 w 2260"/>
              <a:gd name="T9" fmla="*/ 230187 h 1187"/>
              <a:gd name="T10" fmla="*/ 1246188 w 2260"/>
              <a:gd name="T11" fmla="*/ 487362 h 1187"/>
              <a:gd name="T12" fmla="*/ 1454150 w 2260"/>
              <a:gd name="T13" fmla="*/ 852487 h 1187"/>
              <a:gd name="T14" fmla="*/ 1822450 w 2260"/>
              <a:gd name="T15" fmla="*/ 1303337 h 1187"/>
              <a:gd name="T16" fmla="*/ 2197100 w 2260"/>
              <a:gd name="T17" fmla="*/ 1563687 h 1187"/>
              <a:gd name="T18" fmla="*/ 2686050 w 2260"/>
              <a:gd name="T19" fmla="*/ 1711325 h 1187"/>
              <a:gd name="T20" fmla="*/ 3405188 w 2260"/>
              <a:gd name="T21" fmla="*/ 1855787 h 1187"/>
              <a:gd name="T22" fmla="*/ 3587750 w 2260"/>
              <a:gd name="T23" fmla="*/ 1881187 h 11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60" h="1187">
                <a:moveTo>
                  <a:pt x="0" y="249"/>
                </a:moveTo>
                <a:cubicBezTo>
                  <a:pt x="31" y="222"/>
                  <a:pt x="118" y="126"/>
                  <a:pt x="188" y="85"/>
                </a:cubicBezTo>
                <a:cubicBezTo>
                  <a:pt x="258" y="44"/>
                  <a:pt x="352" y="10"/>
                  <a:pt x="420" y="5"/>
                </a:cubicBezTo>
                <a:cubicBezTo>
                  <a:pt x="488" y="0"/>
                  <a:pt x="551" y="30"/>
                  <a:pt x="596" y="53"/>
                </a:cubicBezTo>
                <a:cubicBezTo>
                  <a:pt x="641" y="76"/>
                  <a:pt x="661" y="103"/>
                  <a:pt x="692" y="145"/>
                </a:cubicBezTo>
                <a:cubicBezTo>
                  <a:pt x="723" y="187"/>
                  <a:pt x="748" y="242"/>
                  <a:pt x="785" y="307"/>
                </a:cubicBezTo>
                <a:cubicBezTo>
                  <a:pt x="822" y="372"/>
                  <a:pt x="856" y="451"/>
                  <a:pt x="916" y="537"/>
                </a:cubicBezTo>
                <a:cubicBezTo>
                  <a:pt x="976" y="623"/>
                  <a:pt x="1070" y="746"/>
                  <a:pt x="1148" y="821"/>
                </a:cubicBezTo>
                <a:cubicBezTo>
                  <a:pt x="1226" y="896"/>
                  <a:pt x="1293" y="942"/>
                  <a:pt x="1384" y="985"/>
                </a:cubicBezTo>
                <a:cubicBezTo>
                  <a:pt x="1475" y="1028"/>
                  <a:pt x="1565" y="1047"/>
                  <a:pt x="1692" y="1078"/>
                </a:cubicBezTo>
                <a:cubicBezTo>
                  <a:pt x="1819" y="1109"/>
                  <a:pt x="2050" y="1151"/>
                  <a:pt x="2145" y="1169"/>
                </a:cubicBezTo>
                <a:cubicBezTo>
                  <a:pt x="2240" y="1187"/>
                  <a:pt x="2236" y="1182"/>
                  <a:pt x="2260" y="1185"/>
                </a:cubicBezTo>
              </a:path>
            </a:pathLst>
          </a:custGeom>
          <a:noFill/>
          <a:ln w="57150" cap="flat" cmpd="sng">
            <a:solidFill>
              <a:srgbClr val="00CC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21" name="Rectangle 32"/>
          <p:cNvSpPr>
            <a:spLocks noChangeArrowheads="1"/>
          </p:cNvSpPr>
          <p:nvPr/>
        </p:nvSpPr>
        <p:spPr bwMode="auto">
          <a:xfrm>
            <a:off x="8459788" y="5445125"/>
            <a:ext cx="53975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4836749" y="2492375"/>
            <a:ext cx="4271756" cy="2892425"/>
            <a:chOff x="3061" y="1570"/>
            <a:chExt cx="2630" cy="1822"/>
          </a:xfrm>
        </p:grpSpPr>
        <p:sp>
          <p:nvSpPr>
            <p:cNvPr id="32" name="Arc 13"/>
            <p:cNvSpPr>
              <a:spLocks/>
            </p:cNvSpPr>
            <p:nvPr/>
          </p:nvSpPr>
          <p:spPr bwMode="auto">
            <a:xfrm rot="6713103" flipH="1" flipV="1">
              <a:off x="3079" y="1913"/>
              <a:ext cx="1486" cy="800"/>
            </a:xfrm>
            <a:custGeom>
              <a:avLst/>
              <a:gdLst>
                <a:gd name="T0" fmla="*/ 95 w 21600"/>
                <a:gd name="T1" fmla="*/ 0 h 25394"/>
                <a:gd name="T2" fmla="*/ 1462 w 21600"/>
                <a:gd name="T3" fmla="*/ 800 h 25394"/>
                <a:gd name="T4" fmla="*/ 0 w 21600"/>
                <a:gd name="T5" fmla="*/ 679 h 253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5394" fill="none" extrusionOk="0">
                  <a:moveTo>
                    <a:pt x="1375" y="-1"/>
                  </a:moveTo>
                  <a:cubicBezTo>
                    <a:pt x="12747" y="725"/>
                    <a:pt x="21600" y="10160"/>
                    <a:pt x="21600" y="21556"/>
                  </a:cubicBezTo>
                  <a:cubicBezTo>
                    <a:pt x="21600" y="22843"/>
                    <a:pt x="21484" y="24127"/>
                    <a:pt x="21256" y="25394"/>
                  </a:cubicBezTo>
                </a:path>
                <a:path w="21600" h="25394" stroke="0" extrusionOk="0">
                  <a:moveTo>
                    <a:pt x="1375" y="-1"/>
                  </a:moveTo>
                  <a:cubicBezTo>
                    <a:pt x="12747" y="725"/>
                    <a:pt x="21600" y="10160"/>
                    <a:pt x="21600" y="21556"/>
                  </a:cubicBezTo>
                  <a:cubicBezTo>
                    <a:pt x="21600" y="22843"/>
                    <a:pt x="21484" y="24127"/>
                    <a:pt x="21256" y="25394"/>
                  </a:cubicBezTo>
                  <a:lnTo>
                    <a:pt x="0" y="21556"/>
                  </a:lnTo>
                  <a:lnTo>
                    <a:pt x="1375" y="-1"/>
                  </a:lnTo>
                  <a:close/>
                </a:path>
              </a:pathLst>
            </a:custGeom>
            <a:noFill/>
            <a:ln w="57150">
              <a:solidFill>
                <a:srgbClr val="9900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3" name="Arc 14"/>
            <p:cNvSpPr>
              <a:spLocks/>
            </p:cNvSpPr>
            <p:nvPr/>
          </p:nvSpPr>
          <p:spPr bwMode="auto">
            <a:xfrm rot="18717739" flipV="1">
              <a:off x="2925" y="2840"/>
              <a:ext cx="363" cy="91"/>
            </a:xfrm>
            <a:custGeom>
              <a:avLst/>
              <a:gdLst>
                <a:gd name="T0" fmla="*/ 0 w 19614"/>
                <a:gd name="T1" fmla="*/ 0 h 21600"/>
                <a:gd name="T2" fmla="*/ 363 w 19614"/>
                <a:gd name="T3" fmla="*/ 53 h 21600"/>
                <a:gd name="T4" fmla="*/ 0 w 19614"/>
                <a:gd name="T5" fmla="*/ 9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614" h="21600" fill="none" extrusionOk="0">
                  <a:moveTo>
                    <a:pt x="-1" y="0"/>
                  </a:moveTo>
                  <a:cubicBezTo>
                    <a:pt x="8426" y="0"/>
                    <a:pt x="16084" y="4900"/>
                    <a:pt x="19614" y="12552"/>
                  </a:cubicBezTo>
                </a:path>
                <a:path w="19614" h="21600" stroke="0" extrusionOk="0">
                  <a:moveTo>
                    <a:pt x="-1" y="0"/>
                  </a:moveTo>
                  <a:cubicBezTo>
                    <a:pt x="8426" y="0"/>
                    <a:pt x="16084" y="4900"/>
                    <a:pt x="19614" y="1255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9900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Arc 15"/>
            <p:cNvSpPr>
              <a:spLocks/>
            </p:cNvSpPr>
            <p:nvPr/>
          </p:nvSpPr>
          <p:spPr bwMode="auto">
            <a:xfrm rot="1065947">
              <a:off x="3921" y="1849"/>
              <a:ext cx="907" cy="1542"/>
            </a:xfrm>
            <a:custGeom>
              <a:avLst/>
              <a:gdLst>
                <a:gd name="T0" fmla="*/ 388 w 15923"/>
                <a:gd name="T1" fmla="*/ 0 h 20498"/>
                <a:gd name="T2" fmla="*/ 907 w 15923"/>
                <a:gd name="T3" fmla="*/ 444 h 20498"/>
                <a:gd name="T4" fmla="*/ 0 w 15923"/>
                <a:gd name="T5" fmla="*/ 1542 h 204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923" h="20498" fill="none" extrusionOk="0">
                  <a:moveTo>
                    <a:pt x="6811" y="0"/>
                  </a:moveTo>
                  <a:cubicBezTo>
                    <a:pt x="10301" y="1160"/>
                    <a:pt x="13438" y="3191"/>
                    <a:pt x="15923" y="5902"/>
                  </a:cubicBezTo>
                </a:path>
                <a:path w="15923" h="20498" stroke="0" extrusionOk="0">
                  <a:moveTo>
                    <a:pt x="6811" y="0"/>
                  </a:moveTo>
                  <a:cubicBezTo>
                    <a:pt x="10301" y="1160"/>
                    <a:pt x="13438" y="3191"/>
                    <a:pt x="15923" y="5902"/>
                  </a:cubicBezTo>
                  <a:lnTo>
                    <a:pt x="0" y="20498"/>
                  </a:lnTo>
                  <a:lnTo>
                    <a:pt x="6811" y="0"/>
                  </a:lnTo>
                  <a:close/>
                </a:path>
              </a:pathLst>
            </a:custGeom>
            <a:noFill/>
            <a:ln w="57150">
              <a:solidFill>
                <a:srgbClr val="9900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" name="Arc 16"/>
            <p:cNvSpPr>
              <a:spLocks/>
            </p:cNvSpPr>
            <p:nvPr/>
          </p:nvSpPr>
          <p:spPr bwMode="auto">
            <a:xfrm rot="15560041" flipH="1">
              <a:off x="4870" y="2571"/>
              <a:ext cx="964" cy="678"/>
            </a:xfrm>
            <a:custGeom>
              <a:avLst/>
              <a:gdLst>
                <a:gd name="T0" fmla="*/ 0 w 20777"/>
                <a:gd name="T1" fmla="*/ 0 h 21600"/>
                <a:gd name="T2" fmla="*/ 964 w 20777"/>
                <a:gd name="T3" fmla="*/ 493 h 21600"/>
                <a:gd name="T4" fmla="*/ 0 w 20777"/>
                <a:gd name="T5" fmla="*/ 67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777" h="21600" fill="none" extrusionOk="0">
                  <a:moveTo>
                    <a:pt x="-1" y="0"/>
                  </a:moveTo>
                  <a:cubicBezTo>
                    <a:pt x="9654" y="0"/>
                    <a:pt x="18136" y="6406"/>
                    <a:pt x="20776" y="15693"/>
                  </a:cubicBezTo>
                </a:path>
                <a:path w="20777" h="21600" stroke="0" extrusionOk="0">
                  <a:moveTo>
                    <a:pt x="-1" y="0"/>
                  </a:moveTo>
                  <a:cubicBezTo>
                    <a:pt x="9654" y="0"/>
                    <a:pt x="18136" y="6406"/>
                    <a:pt x="20776" y="156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9900CC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4944259" y="4725144"/>
            <a:ext cx="3660189" cy="1171323"/>
          </a:xfrm>
          <a:custGeom>
            <a:avLst/>
            <a:gdLst>
              <a:gd name="connsiteX0" fmla="*/ 9798 w 3648399"/>
              <a:gd name="connsiteY0" fmla="*/ 0 h 1128796"/>
              <a:gd name="connsiteX1" fmla="*/ 273 w 3648399"/>
              <a:gd name="connsiteY1" fmla="*/ 47625 h 1128796"/>
              <a:gd name="connsiteX2" fmla="*/ 9798 w 3648399"/>
              <a:gd name="connsiteY2" fmla="*/ 76200 h 1128796"/>
              <a:gd name="connsiteX3" fmla="*/ 19323 w 3648399"/>
              <a:gd name="connsiteY3" fmla="*/ 133350 h 1128796"/>
              <a:gd name="connsiteX4" fmla="*/ 38373 w 3648399"/>
              <a:gd name="connsiteY4" fmla="*/ 714375 h 1128796"/>
              <a:gd name="connsiteX5" fmla="*/ 28848 w 3648399"/>
              <a:gd name="connsiteY5" fmla="*/ 828675 h 1128796"/>
              <a:gd name="connsiteX6" fmla="*/ 38373 w 3648399"/>
              <a:gd name="connsiteY6" fmla="*/ 1095375 h 1128796"/>
              <a:gd name="connsiteX7" fmla="*/ 647973 w 3648399"/>
              <a:gd name="connsiteY7" fmla="*/ 1085850 h 1128796"/>
              <a:gd name="connsiteX8" fmla="*/ 857523 w 3648399"/>
              <a:gd name="connsiteY8" fmla="*/ 1066800 h 1128796"/>
              <a:gd name="connsiteX9" fmla="*/ 1086123 w 3648399"/>
              <a:gd name="connsiteY9" fmla="*/ 1057275 h 1128796"/>
              <a:gd name="connsiteX10" fmla="*/ 1457598 w 3648399"/>
              <a:gd name="connsiteY10" fmla="*/ 1019175 h 1128796"/>
              <a:gd name="connsiteX11" fmla="*/ 1657623 w 3648399"/>
              <a:gd name="connsiteY11" fmla="*/ 981075 h 1128796"/>
              <a:gd name="connsiteX12" fmla="*/ 1924323 w 3648399"/>
              <a:gd name="connsiteY12" fmla="*/ 923925 h 1128796"/>
              <a:gd name="connsiteX13" fmla="*/ 2438673 w 3648399"/>
              <a:gd name="connsiteY13" fmla="*/ 942975 h 1128796"/>
              <a:gd name="connsiteX14" fmla="*/ 2486298 w 3648399"/>
              <a:gd name="connsiteY14" fmla="*/ 952500 h 1128796"/>
              <a:gd name="connsiteX15" fmla="*/ 2505348 w 3648399"/>
              <a:gd name="connsiteY15" fmla="*/ 981075 h 1128796"/>
              <a:gd name="connsiteX16" fmla="*/ 2591073 w 3648399"/>
              <a:gd name="connsiteY16" fmla="*/ 1047750 h 1128796"/>
              <a:gd name="connsiteX17" fmla="*/ 3000648 w 3648399"/>
              <a:gd name="connsiteY17" fmla="*/ 1057275 h 1128796"/>
              <a:gd name="connsiteX18" fmla="*/ 3095898 w 3648399"/>
              <a:gd name="connsiteY18" fmla="*/ 1085850 h 1128796"/>
              <a:gd name="connsiteX19" fmla="*/ 3124473 w 3648399"/>
              <a:gd name="connsiteY19" fmla="*/ 1104900 h 1128796"/>
              <a:gd name="connsiteX20" fmla="*/ 3619773 w 3648399"/>
              <a:gd name="connsiteY20" fmla="*/ 1095375 h 1128796"/>
              <a:gd name="connsiteX21" fmla="*/ 3638823 w 3648399"/>
              <a:gd name="connsiteY21" fmla="*/ 1057275 h 1128796"/>
              <a:gd name="connsiteX22" fmla="*/ 3629298 w 3648399"/>
              <a:gd name="connsiteY22" fmla="*/ 857250 h 1128796"/>
              <a:gd name="connsiteX23" fmla="*/ 3619773 w 3648399"/>
              <a:gd name="connsiteY23" fmla="*/ 828675 h 1128796"/>
              <a:gd name="connsiteX24" fmla="*/ 3591198 w 3648399"/>
              <a:gd name="connsiteY24" fmla="*/ 838200 h 1128796"/>
              <a:gd name="connsiteX25" fmla="*/ 3486423 w 3648399"/>
              <a:gd name="connsiteY25" fmla="*/ 828675 h 1128796"/>
              <a:gd name="connsiteX26" fmla="*/ 3457848 w 3648399"/>
              <a:gd name="connsiteY26" fmla="*/ 819150 h 1128796"/>
              <a:gd name="connsiteX27" fmla="*/ 3372123 w 3648399"/>
              <a:gd name="connsiteY27" fmla="*/ 800100 h 1128796"/>
              <a:gd name="connsiteX28" fmla="*/ 3343548 w 3648399"/>
              <a:gd name="connsiteY28" fmla="*/ 790575 h 1128796"/>
              <a:gd name="connsiteX29" fmla="*/ 3076848 w 3648399"/>
              <a:gd name="connsiteY29" fmla="*/ 771525 h 1128796"/>
              <a:gd name="connsiteX30" fmla="*/ 2972073 w 3648399"/>
              <a:gd name="connsiteY30" fmla="*/ 695325 h 1128796"/>
              <a:gd name="connsiteX31" fmla="*/ 2943498 w 3648399"/>
              <a:gd name="connsiteY31" fmla="*/ 676275 h 1128796"/>
              <a:gd name="connsiteX32" fmla="*/ 2886348 w 3648399"/>
              <a:gd name="connsiteY32" fmla="*/ 666750 h 1128796"/>
              <a:gd name="connsiteX33" fmla="*/ 2857773 w 3648399"/>
              <a:gd name="connsiteY33" fmla="*/ 657225 h 1128796"/>
              <a:gd name="connsiteX34" fmla="*/ 2581548 w 3648399"/>
              <a:gd name="connsiteY34" fmla="*/ 666750 h 1128796"/>
              <a:gd name="connsiteX35" fmla="*/ 2552973 w 3648399"/>
              <a:gd name="connsiteY35" fmla="*/ 676275 h 1128796"/>
              <a:gd name="connsiteX36" fmla="*/ 2333898 w 3648399"/>
              <a:gd name="connsiteY36" fmla="*/ 657225 h 1128796"/>
              <a:gd name="connsiteX37" fmla="*/ 2276748 w 3648399"/>
              <a:gd name="connsiteY37" fmla="*/ 638175 h 1128796"/>
              <a:gd name="connsiteX38" fmla="*/ 2238648 w 3648399"/>
              <a:gd name="connsiteY38" fmla="*/ 619125 h 1128796"/>
              <a:gd name="connsiteX39" fmla="*/ 2181498 w 3648399"/>
              <a:gd name="connsiteY39" fmla="*/ 609600 h 1128796"/>
              <a:gd name="connsiteX40" fmla="*/ 2152923 w 3648399"/>
              <a:gd name="connsiteY40" fmla="*/ 600075 h 1128796"/>
              <a:gd name="connsiteX41" fmla="*/ 2095773 w 3648399"/>
              <a:gd name="connsiteY41" fmla="*/ 590550 h 1128796"/>
              <a:gd name="connsiteX42" fmla="*/ 2038623 w 3648399"/>
              <a:gd name="connsiteY42" fmla="*/ 571500 h 1128796"/>
              <a:gd name="connsiteX43" fmla="*/ 2010048 w 3648399"/>
              <a:gd name="connsiteY43" fmla="*/ 561975 h 1128796"/>
              <a:gd name="connsiteX44" fmla="*/ 1895748 w 3648399"/>
              <a:gd name="connsiteY44" fmla="*/ 542925 h 1128796"/>
              <a:gd name="connsiteX45" fmla="*/ 1876698 w 3648399"/>
              <a:gd name="connsiteY45" fmla="*/ 514350 h 1128796"/>
              <a:gd name="connsiteX46" fmla="*/ 1848123 w 3648399"/>
              <a:gd name="connsiteY46" fmla="*/ 504825 h 1128796"/>
              <a:gd name="connsiteX47" fmla="*/ 1762398 w 3648399"/>
              <a:gd name="connsiteY47" fmla="*/ 485775 h 1128796"/>
              <a:gd name="connsiteX48" fmla="*/ 1733823 w 3648399"/>
              <a:gd name="connsiteY48" fmla="*/ 476250 h 1128796"/>
              <a:gd name="connsiteX49" fmla="*/ 1695723 w 3648399"/>
              <a:gd name="connsiteY49" fmla="*/ 466725 h 1128796"/>
              <a:gd name="connsiteX50" fmla="*/ 1629048 w 3648399"/>
              <a:gd name="connsiteY50" fmla="*/ 447675 h 1128796"/>
              <a:gd name="connsiteX51" fmla="*/ 1600473 w 3648399"/>
              <a:gd name="connsiteY51" fmla="*/ 428625 h 1128796"/>
              <a:gd name="connsiteX52" fmla="*/ 1562373 w 3648399"/>
              <a:gd name="connsiteY52" fmla="*/ 419100 h 1128796"/>
              <a:gd name="connsiteX53" fmla="*/ 1476648 w 3648399"/>
              <a:gd name="connsiteY53" fmla="*/ 371475 h 1128796"/>
              <a:gd name="connsiteX54" fmla="*/ 1429023 w 3648399"/>
              <a:gd name="connsiteY54" fmla="*/ 342900 h 1128796"/>
              <a:gd name="connsiteX55" fmla="*/ 1343298 w 3648399"/>
              <a:gd name="connsiteY55" fmla="*/ 323850 h 1128796"/>
              <a:gd name="connsiteX56" fmla="*/ 1305198 w 3648399"/>
              <a:gd name="connsiteY56" fmla="*/ 314325 h 1128796"/>
              <a:gd name="connsiteX57" fmla="*/ 1248048 w 3648399"/>
              <a:gd name="connsiteY57" fmla="*/ 285750 h 1128796"/>
              <a:gd name="connsiteX58" fmla="*/ 1190898 w 3648399"/>
              <a:gd name="connsiteY58" fmla="*/ 257175 h 1128796"/>
              <a:gd name="connsiteX59" fmla="*/ 1133748 w 3648399"/>
              <a:gd name="connsiteY59" fmla="*/ 285750 h 1128796"/>
              <a:gd name="connsiteX60" fmla="*/ 1067073 w 3648399"/>
              <a:gd name="connsiteY60" fmla="*/ 304800 h 1128796"/>
              <a:gd name="connsiteX61" fmla="*/ 914673 w 3648399"/>
              <a:gd name="connsiteY61" fmla="*/ 285750 h 1128796"/>
              <a:gd name="connsiteX62" fmla="*/ 886098 w 3648399"/>
              <a:gd name="connsiteY62" fmla="*/ 276225 h 1128796"/>
              <a:gd name="connsiteX63" fmla="*/ 800373 w 3648399"/>
              <a:gd name="connsiteY63" fmla="*/ 238125 h 1128796"/>
              <a:gd name="connsiteX64" fmla="*/ 695598 w 3648399"/>
              <a:gd name="connsiteY64" fmla="*/ 171450 h 1128796"/>
              <a:gd name="connsiteX65" fmla="*/ 638448 w 3648399"/>
              <a:gd name="connsiteY65" fmla="*/ 142875 h 1128796"/>
              <a:gd name="connsiteX66" fmla="*/ 476523 w 3648399"/>
              <a:gd name="connsiteY66" fmla="*/ 133350 h 1128796"/>
              <a:gd name="connsiteX67" fmla="*/ 447948 w 3648399"/>
              <a:gd name="connsiteY67" fmla="*/ 123825 h 1128796"/>
              <a:gd name="connsiteX68" fmla="*/ 371748 w 3648399"/>
              <a:gd name="connsiteY68" fmla="*/ 104775 h 1128796"/>
              <a:gd name="connsiteX69" fmla="*/ 333648 w 3648399"/>
              <a:gd name="connsiteY69" fmla="*/ 85725 h 1128796"/>
              <a:gd name="connsiteX70" fmla="*/ 257448 w 3648399"/>
              <a:gd name="connsiteY70" fmla="*/ 76200 h 1128796"/>
              <a:gd name="connsiteX71" fmla="*/ 190773 w 3648399"/>
              <a:gd name="connsiteY71" fmla="*/ 66675 h 1128796"/>
              <a:gd name="connsiteX72" fmla="*/ 162198 w 3648399"/>
              <a:gd name="connsiteY72" fmla="*/ 57150 h 1128796"/>
              <a:gd name="connsiteX73" fmla="*/ 133623 w 3648399"/>
              <a:gd name="connsiteY73" fmla="*/ 38100 h 1128796"/>
              <a:gd name="connsiteX74" fmla="*/ 57423 w 3648399"/>
              <a:gd name="connsiteY74" fmla="*/ 28575 h 1128796"/>
              <a:gd name="connsiteX75" fmla="*/ 9798 w 3648399"/>
              <a:gd name="connsiteY75" fmla="*/ 0 h 1128796"/>
              <a:gd name="connsiteX0" fmla="*/ 9798 w 3648399"/>
              <a:gd name="connsiteY0" fmla="*/ 0 h 1128796"/>
              <a:gd name="connsiteX1" fmla="*/ 273 w 3648399"/>
              <a:gd name="connsiteY1" fmla="*/ 47625 h 1128796"/>
              <a:gd name="connsiteX2" fmla="*/ 9798 w 3648399"/>
              <a:gd name="connsiteY2" fmla="*/ 76200 h 1128796"/>
              <a:gd name="connsiteX3" fmla="*/ 19323 w 3648399"/>
              <a:gd name="connsiteY3" fmla="*/ 133350 h 1128796"/>
              <a:gd name="connsiteX4" fmla="*/ 23300 w 3648399"/>
              <a:gd name="connsiteY4" fmla="*/ 714375 h 1128796"/>
              <a:gd name="connsiteX5" fmla="*/ 28848 w 3648399"/>
              <a:gd name="connsiteY5" fmla="*/ 828675 h 1128796"/>
              <a:gd name="connsiteX6" fmla="*/ 38373 w 3648399"/>
              <a:gd name="connsiteY6" fmla="*/ 1095375 h 1128796"/>
              <a:gd name="connsiteX7" fmla="*/ 647973 w 3648399"/>
              <a:gd name="connsiteY7" fmla="*/ 1085850 h 1128796"/>
              <a:gd name="connsiteX8" fmla="*/ 857523 w 3648399"/>
              <a:gd name="connsiteY8" fmla="*/ 1066800 h 1128796"/>
              <a:gd name="connsiteX9" fmla="*/ 1086123 w 3648399"/>
              <a:gd name="connsiteY9" fmla="*/ 1057275 h 1128796"/>
              <a:gd name="connsiteX10" fmla="*/ 1457598 w 3648399"/>
              <a:gd name="connsiteY10" fmla="*/ 1019175 h 1128796"/>
              <a:gd name="connsiteX11" fmla="*/ 1657623 w 3648399"/>
              <a:gd name="connsiteY11" fmla="*/ 981075 h 1128796"/>
              <a:gd name="connsiteX12" fmla="*/ 1924323 w 3648399"/>
              <a:gd name="connsiteY12" fmla="*/ 923925 h 1128796"/>
              <a:gd name="connsiteX13" fmla="*/ 2438673 w 3648399"/>
              <a:gd name="connsiteY13" fmla="*/ 942975 h 1128796"/>
              <a:gd name="connsiteX14" fmla="*/ 2486298 w 3648399"/>
              <a:gd name="connsiteY14" fmla="*/ 952500 h 1128796"/>
              <a:gd name="connsiteX15" fmla="*/ 2505348 w 3648399"/>
              <a:gd name="connsiteY15" fmla="*/ 981075 h 1128796"/>
              <a:gd name="connsiteX16" fmla="*/ 2591073 w 3648399"/>
              <a:gd name="connsiteY16" fmla="*/ 1047750 h 1128796"/>
              <a:gd name="connsiteX17" fmla="*/ 3000648 w 3648399"/>
              <a:gd name="connsiteY17" fmla="*/ 1057275 h 1128796"/>
              <a:gd name="connsiteX18" fmla="*/ 3095898 w 3648399"/>
              <a:gd name="connsiteY18" fmla="*/ 1085850 h 1128796"/>
              <a:gd name="connsiteX19" fmla="*/ 3124473 w 3648399"/>
              <a:gd name="connsiteY19" fmla="*/ 1104900 h 1128796"/>
              <a:gd name="connsiteX20" fmla="*/ 3619773 w 3648399"/>
              <a:gd name="connsiteY20" fmla="*/ 1095375 h 1128796"/>
              <a:gd name="connsiteX21" fmla="*/ 3638823 w 3648399"/>
              <a:gd name="connsiteY21" fmla="*/ 1057275 h 1128796"/>
              <a:gd name="connsiteX22" fmla="*/ 3629298 w 3648399"/>
              <a:gd name="connsiteY22" fmla="*/ 857250 h 1128796"/>
              <a:gd name="connsiteX23" fmla="*/ 3619773 w 3648399"/>
              <a:gd name="connsiteY23" fmla="*/ 828675 h 1128796"/>
              <a:gd name="connsiteX24" fmla="*/ 3591198 w 3648399"/>
              <a:gd name="connsiteY24" fmla="*/ 838200 h 1128796"/>
              <a:gd name="connsiteX25" fmla="*/ 3486423 w 3648399"/>
              <a:gd name="connsiteY25" fmla="*/ 828675 h 1128796"/>
              <a:gd name="connsiteX26" fmla="*/ 3457848 w 3648399"/>
              <a:gd name="connsiteY26" fmla="*/ 819150 h 1128796"/>
              <a:gd name="connsiteX27" fmla="*/ 3372123 w 3648399"/>
              <a:gd name="connsiteY27" fmla="*/ 800100 h 1128796"/>
              <a:gd name="connsiteX28" fmla="*/ 3343548 w 3648399"/>
              <a:gd name="connsiteY28" fmla="*/ 790575 h 1128796"/>
              <a:gd name="connsiteX29" fmla="*/ 3076848 w 3648399"/>
              <a:gd name="connsiteY29" fmla="*/ 771525 h 1128796"/>
              <a:gd name="connsiteX30" fmla="*/ 2972073 w 3648399"/>
              <a:gd name="connsiteY30" fmla="*/ 695325 h 1128796"/>
              <a:gd name="connsiteX31" fmla="*/ 2943498 w 3648399"/>
              <a:gd name="connsiteY31" fmla="*/ 676275 h 1128796"/>
              <a:gd name="connsiteX32" fmla="*/ 2886348 w 3648399"/>
              <a:gd name="connsiteY32" fmla="*/ 666750 h 1128796"/>
              <a:gd name="connsiteX33" fmla="*/ 2857773 w 3648399"/>
              <a:gd name="connsiteY33" fmla="*/ 657225 h 1128796"/>
              <a:gd name="connsiteX34" fmla="*/ 2581548 w 3648399"/>
              <a:gd name="connsiteY34" fmla="*/ 666750 h 1128796"/>
              <a:gd name="connsiteX35" fmla="*/ 2552973 w 3648399"/>
              <a:gd name="connsiteY35" fmla="*/ 676275 h 1128796"/>
              <a:gd name="connsiteX36" fmla="*/ 2333898 w 3648399"/>
              <a:gd name="connsiteY36" fmla="*/ 657225 h 1128796"/>
              <a:gd name="connsiteX37" fmla="*/ 2276748 w 3648399"/>
              <a:gd name="connsiteY37" fmla="*/ 638175 h 1128796"/>
              <a:gd name="connsiteX38" fmla="*/ 2238648 w 3648399"/>
              <a:gd name="connsiteY38" fmla="*/ 619125 h 1128796"/>
              <a:gd name="connsiteX39" fmla="*/ 2181498 w 3648399"/>
              <a:gd name="connsiteY39" fmla="*/ 609600 h 1128796"/>
              <a:gd name="connsiteX40" fmla="*/ 2152923 w 3648399"/>
              <a:gd name="connsiteY40" fmla="*/ 600075 h 1128796"/>
              <a:gd name="connsiteX41" fmla="*/ 2095773 w 3648399"/>
              <a:gd name="connsiteY41" fmla="*/ 590550 h 1128796"/>
              <a:gd name="connsiteX42" fmla="*/ 2038623 w 3648399"/>
              <a:gd name="connsiteY42" fmla="*/ 571500 h 1128796"/>
              <a:gd name="connsiteX43" fmla="*/ 2010048 w 3648399"/>
              <a:gd name="connsiteY43" fmla="*/ 561975 h 1128796"/>
              <a:gd name="connsiteX44" fmla="*/ 1895748 w 3648399"/>
              <a:gd name="connsiteY44" fmla="*/ 542925 h 1128796"/>
              <a:gd name="connsiteX45" fmla="*/ 1876698 w 3648399"/>
              <a:gd name="connsiteY45" fmla="*/ 514350 h 1128796"/>
              <a:gd name="connsiteX46" fmla="*/ 1848123 w 3648399"/>
              <a:gd name="connsiteY46" fmla="*/ 504825 h 1128796"/>
              <a:gd name="connsiteX47" fmla="*/ 1762398 w 3648399"/>
              <a:gd name="connsiteY47" fmla="*/ 485775 h 1128796"/>
              <a:gd name="connsiteX48" fmla="*/ 1733823 w 3648399"/>
              <a:gd name="connsiteY48" fmla="*/ 476250 h 1128796"/>
              <a:gd name="connsiteX49" fmla="*/ 1695723 w 3648399"/>
              <a:gd name="connsiteY49" fmla="*/ 466725 h 1128796"/>
              <a:gd name="connsiteX50" fmla="*/ 1629048 w 3648399"/>
              <a:gd name="connsiteY50" fmla="*/ 447675 h 1128796"/>
              <a:gd name="connsiteX51" fmla="*/ 1600473 w 3648399"/>
              <a:gd name="connsiteY51" fmla="*/ 428625 h 1128796"/>
              <a:gd name="connsiteX52" fmla="*/ 1562373 w 3648399"/>
              <a:gd name="connsiteY52" fmla="*/ 419100 h 1128796"/>
              <a:gd name="connsiteX53" fmla="*/ 1476648 w 3648399"/>
              <a:gd name="connsiteY53" fmla="*/ 371475 h 1128796"/>
              <a:gd name="connsiteX54" fmla="*/ 1429023 w 3648399"/>
              <a:gd name="connsiteY54" fmla="*/ 342900 h 1128796"/>
              <a:gd name="connsiteX55" fmla="*/ 1343298 w 3648399"/>
              <a:gd name="connsiteY55" fmla="*/ 323850 h 1128796"/>
              <a:gd name="connsiteX56" fmla="*/ 1305198 w 3648399"/>
              <a:gd name="connsiteY56" fmla="*/ 314325 h 1128796"/>
              <a:gd name="connsiteX57" fmla="*/ 1248048 w 3648399"/>
              <a:gd name="connsiteY57" fmla="*/ 285750 h 1128796"/>
              <a:gd name="connsiteX58" fmla="*/ 1190898 w 3648399"/>
              <a:gd name="connsiteY58" fmla="*/ 257175 h 1128796"/>
              <a:gd name="connsiteX59" fmla="*/ 1133748 w 3648399"/>
              <a:gd name="connsiteY59" fmla="*/ 285750 h 1128796"/>
              <a:gd name="connsiteX60" fmla="*/ 1067073 w 3648399"/>
              <a:gd name="connsiteY60" fmla="*/ 304800 h 1128796"/>
              <a:gd name="connsiteX61" fmla="*/ 914673 w 3648399"/>
              <a:gd name="connsiteY61" fmla="*/ 285750 h 1128796"/>
              <a:gd name="connsiteX62" fmla="*/ 886098 w 3648399"/>
              <a:gd name="connsiteY62" fmla="*/ 276225 h 1128796"/>
              <a:gd name="connsiteX63" fmla="*/ 800373 w 3648399"/>
              <a:gd name="connsiteY63" fmla="*/ 238125 h 1128796"/>
              <a:gd name="connsiteX64" fmla="*/ 695598 w 3648399"/>
              <a:gd name="connsiteY64" fmla="*/ 171450 h 1128796"/>
              <a:gd name="connsiteX65" fmla="*/ 638448 w 3648399"/>
              <a:gd name="connsiteY65" fmla="*/ 142875 h 1128796"/>
              <a:gd name="connsiteX66" fmla="*/ 476523 w 3648399"/>
              <a:gd name="connsiteY66" fmla="*/ 133350 h 1128796"/>
              <a:gd name="connsiteX67" fmla="*/ 447948 w 3648399"/>
              <a:gd name="connsiteY67" fmla="*/ 123825 h 1128796"/>
              <a:gd name="connsiteX68" fmla="*/ 371748 w 3648399"/>
              <a:gd name="connsiteY68" fmla="*/ 104775 h 1128796"/>
              <a:gd name="connsiteX69" fmla="*/ 333648 w 3648399"/>
              <a:gd name="connsiteY69" fmla="*/ 85725 h 1128796"/>
              <a:gd name="connsiteX70" fmla="*/ 257448 w 3648399"/>
              <a:gd name="connsiteY70" fmla="*/ 76200 h 1128796"/>
              <a:gd name="connsiteX71" fmla="*/ 190773 w 3648399"/>
              <a:gd name="connsiteY71" fmla="*/ 66675 h 1128796"/>
              <a:gd name="connsiteX72" fmla="*/ 162198 w 3648399"/>
              <a:gd name="connsiteY72" fmla="*/ 57150 h 1128796"/>
              <a:gd name="connsiteX73" fmla="*/ 133623 w 3648399"/>
              <a:gd name="connsiteY73" fmla="*/ 38100 h 1128796"/>
              <a:gd name="connsiteX74" fmla="*/ 57423 w 3648399"/>
              <a:gd name="connsiteY74" fmla="*/ 28575 h 1128796"/>
              <a:gd name="connsiteX75" fmla="*/ 9798 w 3648399"/>
              <a:gd name="connsiteY75" fmla="*/ 0 h 1128796"/>
              <a:gd name="connsiteX0" fmla="*/ 20960 w 3659561"/>
              <a:gd name="connsiteY0" fmla="*/ 0 h 1111958"/>
              <a:gd name="connsiteX1" fmla="*/ 11435 w 3659561"/>
              <a:gd name="connsiteY1" fmla="*/ 47625 h 1111958"/>
              <a:gd name="connsiteX2" fmla="*/ 20960 w 3659561"/>
              <a:gd name="connsiteY2" fmla="*/ 76200 h 1111958"/>
              <a:gd name="connsiteX3" fmla="*/ 30485 w 3659561"/>
              <a:gd name="connsiteY3" fmla="*/ 133350 h 1111958"/>
              <a:gd name="connsiteX4" fmla="*/ 34462 w 3659561"/>
              <a:gd name="connsiteY4" fmla="*/ 714375 h 1111958"/>
              <a:gd name="connsiteX5" fmla="*/ 40010 w 3659561"/>
              <a:gd name="connsiteY5" fmla="*/ 828675 h 1111958"/>
              <a:gd name="connsiteX6" fmla="*/ 36033 w 3659561"/>
              <a:gd name="connsiteY6" fmla="*/ 846050 h 1111958"/>
              <a:gd name="connsiteX7" fmla="*/ 49535 w 3659561"/>
              <a:gd name="connsiteY7" fmla="*/ 1095375 h 1111958"/>
              <a:gd name="connsiteX8" fmla="*/ 659135 w 3659561"/>
              <a:gd name="connsiteY8" fmla="*/ 1085850 h 1111958"/>
              <a:gd name="connsiteX9" fmla="*/ 868685 w 3659561"/>
              <a:gd name="connsiteY9" fmla="*/ 1066800 h 1111958"/>
              <a:gd name="connsiteX10" fmla="*/ 1097285 w 3659561"/>
              <a:gd name="connsiteY10" fmla="*/ 1057275 h 1111958"/>
              <a:gd name="connsiteX11" fmla="*/ 1468760 w 3659561"/>
              <a:gd name="connsiteY11" fmla="*/ 1019175 h 1111958"/>
              <a:gd name="connsiteX12" fmla="*/ 1668785 w 3659561"/>
              <a:gd name="connsiteY12" fmla="*/ 981075 h 1111958"/>
              <a:gd name="connsiteX13" fmla="*/ 1935485 w 3659561"/>
              <a:gd name="connsiteY13" fmla="*/ 923925 h 1111958"/>
              <a:gd name="connsiteX14" fmla="*/ 2449835 w 3659561"/>
              <a:gd name="connsiteY14" fmla="*/ 942975 h 1111958"/>
              <a:gd name="connsiteX15" fmla="*/ 2497460 w 3659561"/>
              <a:gd name="connsiteY15" fmla="*/ 952500 h 1111958"/>
              <a:gd name="connsiteX16" fmla="*/ 2516510 w 3659561"/>
              <a:gd name="connsiteY16" fmla="*/ 981075 h 1111958"/>
              <a:gd name="connsiteX17" fmla="*/ 2602235 w 3659561"/>
              <a:gd name="connsiteY17" fmla="*/ 1047750 h 1111958"/>
              <a:gd name="connsiteX18" fmla="*/ 3011810 w 3659561"/>
              <a:gd name="connsiteY18" fmla="*/ 1057275 h 1111958"/>
              <a:gd name="connsiteX19" fmla="*/ 3107060 w 3659561"/>
              <a:gd name="connsiteY19" fmla="*/ 1085850 h 1111958"/>
              <a:gd name="connsiteX20" fmla="*/ 3135635 w 3659561"/>
              <a:gd name="connsiteY20" fmla="*/ 1104900 h 1111958"/>
              <a:gd name="connsiteX21" fmla="*/ 3630935 w 3659561"/>
              <a:gd name="connsiteY21" fmla="*/ 1095375 h 1111958"/>
              <a:gd name="connsiteX22" fmla="*/ 3649985 w 3659561"/>
              <a:gd name="connsiteY22" fmla="*/ 1057275 h 1111958"/>
              <a:gd name="connsiteX23" fmla="*/ 3640460 w 3659561"/>
              <a:gd name="connsiteY23" fmla="*/ 857250 h 1111958"/>
              <a:gd name="connsiteX24" fmla="*/ 3630935 w 3659561"/>
              <a:gd name="connsiteY24" fmla="*/ 828675 h 1111958"/>
              <a:gd name="connsiteX25" fmla="*/ 3602360 w 3659561"/>
              <a:gd name="connsiteY25" fmla="*/ 838200 h 1111958"/>
              <a:gd name="connsiteX26" fmla="*/ 3497585 w 3659561"/>
              <a:gd name="connsiteY26" fmla="*/ 828675 h 1111958"/>
              <a:gd name="connsiteX27" fmla="*/ 3469010 w 3659561"/>
              <a:gd name="connsiteY27" fmla="*/ 819150 h 1111958"/>
              <a:gd name="connsiteX28" fmla="*/ 3383285 w 3659561"/>
              <a:gd name="connsiteY28" fmla="*/ 800100 h 1111958"/>
              <a:gd name="connsiteX29" fmla="*/ 3354710 w 3659561"/>
              <a:gd name="connsiteY29" fmla="*/ 790575 h 1111958"/>
              <a:gd name="connsiteX30" fmla="*/ 3088010 w 3659561"/>
              <a:gd name="connsiteY30" fmla="*/ 771525 h 1111958"/>
              <a:gd name="connsiteX31" fmla="*/ 2983235 w 3659561"/>
              <a:gd name="connsiteY31" fmla="*/ 695325 h 1111958"/>
              <a:gd name="connsiteX32" fmla="*/ 2954660 w 3659561"/>
              <a:gd name="connsiteY32" fmla="*/ 676275 h 1111958"/>
              <a:gd name="connsiteX33" fmla="*/ 2897510 w 3659561"/>
              <a:gd name="connsiteY33" fmla="*/ 666750 h 1111958"/>
              <a:gd name="connsiteX34" fmla="*/ 2868935 w 3659561"/>
              <a:gd name="connsiteY34" fmla="*/ 657225 h 1111958"/>
              <a:gd name="connsiteX35" fmla="*/ 2592710 w 3659561"/>
              <a:gd name="connsiteY35" fmla="*/ 666750 h 1111958"/>
              <a:gd name="connsiteX36" fmla="*/ 2564135 w 3659561"/>
              <a:gd name="connsiteY36" fmla="*/ 676275 h 1111958"/>
              <a:gd name="connsiteX37" fmla="*/ 2345060 w 3659561"/>
              <a:gd name="connsiteY37" fmla="*/ 657225 h 1111958"/>
              <a:gd name="connsiteX38" fmla="*/ 2287910 w 3659561"/>
              <a:gd name="connsiteY38" fmla="*/ 638175 h 1111958"/>
              <a:gd name="connsiteX39" fmla="*/ 2249810 w 3659561"/>
              <a:gd name="connsiteY39" fmla="*/ 619125 h 1111958"/>
              <a:gd name="connsiteX40" fmla="*/ 2192660 w 3659561"/>
              <a:gd name="connsiteY40" fmla="*/ 609600 h 1111958"/>
              <a:gd name="connsiteX41" fmla="*/ 2164085 w 3659561"/>
              <a:gd name="connsiteY41" fmla="*/ 600075 h 1111958"/>
              <a:gd name="connsiteX42" fmla="*/ 2106935 w 3659561"/>
              <a:gd name="connsiteY42" fmla="*/ 590550 h 1111958"/>
              <a:gd name="connsiteX43" fmla="*/ 2049785 w 3659561"/>
              <a:gd name="connsiteY43" fmla="*/ 571500 h 1111958"/>
              <a:gd name="connsiteX44" fmla="*/ 2021210 w 3659561"/>
              <a:gd name="connsiteY44" fmla="*/ 561975 h 1111958"/>
              <a:gd name="connsiteX45" fmla="*/ 1906910 w 3659561"/>
              <a:gd name="connsiteY45" fmla="*/ 542925 h 1111958"/>
              <a:gd name="connsiteX46" fmla="*/ 1887860 w 3659561"/>
              <a:gd name="connsiteY46" fmla="*/ 514350 h 1111958"/>
              <a:gd name="connsiteX47" fmla="*/ 1859285 w 3659561"/>
              <a:gd name="connsiteY47" fmla="*/ 504825 h 1111958"/>
              <a:gd name="connsiteX48" fmla="*/ 1773560 w 3659561"/>
              <a:gd name="connsiteY48" fmla="*/ 485775 h 1111958"/>
              <a:gd name="connsiteX49" fmla="*/ 1744985 w 3659561"/>
              <a:gd name="connsiteY49" fmla="*/ 476250 h 1111958"/>
              <a:gd name="connsiteX50" fmla="*/ 1706885 w 3659561"/>
              <a:gd name="connsiteY50" fmla="*/ 466725 h 1111958"/>
              <a:gd name="connsiteX51" fmla="*/ 1640210 w 3659561"/>
              <a:gd name="connsiteY51" fmla="*/ 447675 h 1111958"/>
              <a:gd name="connsiteX52" fmla="*/ 1611635 w 3659561"/>
              <a:gd name="connsiteY52" fmla="*/ 428625 h 1111958"/>
              <a:gd name="connsiteX53" fmla="*/ 1573535 w 3659561"/>
              <a:gd name="connsiteY53" fmla="*/ 419100 h 1111958"/>
              <a:gd name="connsiteX54" fmla="*/ 1487810 w 3659561"/>
              <a:gd name="connsiteY54" fmla="*/ 371475 h 1111958"/>
              <a:gd name="connsiteX55" fmla="*/ 1440185 w 3659561"/>
              <a:gd name="connsiteY55" fmla="*/ 342900 h 1111958"/>
              <a:gd name="connsiteX56" fmla="*/ 1354460 w 3659561"/>
              <a:gd name="connsiteY56" fmla="*/ 323850 h 1111958"/>
              <a:gd name="connsiteX57" fmla="*/ 1316360 w 3659561"/>
              <a:gd name="connsiteY57" fmla="*/ 314325 h 1111958"/>
              <a:gd name="connsiteX58" fmla="*/ 1259210 w 3659561"/>
              <a:gd name="connsiteY58" fmla="*/ 285750 h 1111958"/>
              <a:gd name="connsiteX59" fmla="*/ 1202060 w 3659561"/>
              <a:gd name="connsiteY59" fmla="*/ 257175 h 1111958"/>
              <a:gd name="connsiteX60" fmla="*/ 1144910 w 3659561"/>
              <a:gd name="connsiteY60" fmla="*/ 285750 h 1111958"/>
              <a:gd name="connsiteX61" fmla="*/ 1078235 w 3659561"/>
              <a:gd name="connsiteY61" fmla="*/ 304800 h 1111958"/>
              <a:gd name="connsiteX62" fmla="*/ 925835 w 3659561"/>
              <a:gd name="connsiteY62" fmla="*/ 285750 h 1111958"/>
              <a:gd name="connsiteX63" fmla="*/ 897260 w 3659561"/>
              <a:gd name="connsiteY63" fmla="*/ 276225 h 1111958"/>
              <a:gd name="connsiteX64" fmla="*/ 811535 w 3659561"/>
              <a:gd name="connsiteY64" fmla="*/ 238125 h 1111958"/>
              <a:gd name="connsiteX65" fmla="*/ 706760 w 3659561"/>
              <a:gd name="connsiteY65" fmla="*/ 171450 h 1111958"/>
              <a:gd name="connsiteX66" fmla="*/ 649610 w 3659561"/>
              <a:gd name="connsiteY66" fmla="*/ 142875 h 1111958"/>
              <a:gd name="connsiteX67" fmla="*/ 487685 w 3659561"/>
              <a:gd name="connsiteY67" fmla="*/ 133350 h 1111958"/>
              <a:gd name="connsiteX68" fmla="*/ 459110 w 3659561"/>
              <a:gd name="connsiteY68" fmla="*/ 123825 h 1111958"/>
              <a:gd name="connsiteX69" fmla="*/ 382910 w 3659561"/>
              <a:gd name="connsiteY69" fmla="*/ 104775 h 1111958"/>
              <a:gd name="connsiteX70" fmla="*/ 344810 w 3659561"/>
              <a:gd name="connsiteY70" fmla="*/ 85725 h 1111958"/>
              <a:gd name="connsiteX71" fmla="*/ 268610 w 3659561"/>
              <a:gd name="connsiteY71" fmla="*/ 76200 h 1111958"/>
              <a:gd name="connsiteX72" fmla="*/ 201935 w 3659561"/>
              <a:gd name="connsiteY72" fmla="*/ 66675 h 1111958"/>
              <a:gd name="connsiteX73" fmla="*/ 173360 w 3659561"/>
              <a:gd name="connsiteY73" fmla="*/ 57150 h 1111958"/>
              <a:gd name="connsiteX74" fmla="*/ 144785 w 3659561"/>
              <a:gd name="connsiteY74" fmla="*/ 38100 h 1111958"/>
              <a:gd name="connsiteX75" fmla="*/ 68585 w 3659561"/>
              <a:gd name="connsiteY75" fmla="*/ 28575 h 1111958"/>
              <a:gd name="connsiteX76" fmla="*/ 20960 w 3659561"/>
              <a:gd name="connsiteY76" fmla="*/ 0 h 1111958"/>
              <a:gd name="connsiteX0" fmla="*/ 9525 w 3648126"/>
              <a:gd name="connsiteY0" fmla="*/ 0 h 1107828"/>
              <a:gd name="connsiteX1" fmla="*/ 0 w 3648126"/>
              <a:gd name="connsiteY1" fmla="*/ 47625 h 1107828"/>
              <a:gd name="connsiteX2" fmla="*/ 9525 w 3648126"/>
              <a:gd name="connsiteY2" fmla="*/ 76200 h 1107828"/>
              <a:gd name="connsiteX3" fmla="*/ 19050 w 3648126"/>
              <a:gd name="connsiteY3" fmla="*/ 133350 h 1107828"/>
              <a:gd name="connsiteX4" fmla="*/ 23027 w 3648126"/>
              <a:gd name="connsiteY4" fmla="*/ 714375 h 1107828"/>
              <a:gd name="connsiteX5" fmla="*/ 28575 w 3648126"/>
              <a:gd name="connsiteY5" fmla="*/ 828675 h 1107828"/>
              <a:gd name="connsiteX6" fmla="*/ 24598 w 3648126"/>
              <a:gd name="connsiteY6" fmla="*/ 846050 h 1107828"/>
              <a:gd name="connsiteX7" fmla="*/ 68245 w 3648126"/>
              <a:gd name="connsiteY7" fmla="*/ 1090351 h 1107828"/>
              <a:gd name="connsiteX8" fmla="*/ 647700 w 3648126"/>
              <a:gd name="connsiteY8" fmla="*/ 1085850 h 1107828"/>
              <a:gd name="connsiteX9" fmla="*/ 857250 w 3648126"/>
              <a:gd name="connsiteY9" fmla="*/ 1066800 h 1107828"/>
              <a:gd name="connsiteX10" fmla="*/ 1085850 w 3648126"/>
              <a:gd name="connsiteY10" fmla="*/ 1057275 h 1107828"/>
              <a:gd name="connsiteX11" fmla="*/ 1457325 w 3648126"/>
              <a:gd name="connsiteY11" fmla="*/ 1019175 h 1107828"/>
              <a:gd name="connsiteX12" fmla="*/ 1657350 w 3648126"/>
              <a:gd name="connsiteY12" fmla="*/ 981075 h 1107828"/>
              <a:gd name="connsiteX13" fmla="*/ 1924050 w 3648126"/>
              <a:gd name="connsiteY13" fmla="*/ 923925 h 1107828"/>
              <a:gd name="connsiteX14" fmla="*/ 2438400 w 3648126"/>
              <a:gd name="connsiteY14" fmla="*/ 942975 h 1107828"/>
              <a:gd name="connsiteX15" fmla="*/ 2486025 w 3648126"/>
              <a:gd name="connsiteY15" fmla="*/ 952500 h 1107828"/>
              <a:gd name="connsiteX16" fmla="*/ 2505075 w 3648126"/>
              <a:gd name="connsiteY16" fmla="*/ 981075 h 1107828"/>
              <a:gd name="connsiteX17" fmla="*/ 2590800 w 3648126"/>
              <a:gd name="connsiteY17" fmla="*/ 1047750 h 1107828"/>
              <a:gd name="connsiteX18" fmla="*/ 3000375 w 3648126"/>
              <a:gd name="connsiteY18" fmla="*/ 1057275 h 1107828"/>
              <a:gd name="connsiteX19" fmla="*/ 3095625 w 3648126"/>
              <a:gd name="connsiteY19" fmla="*/ 1085850 h 1107828"/>
              <a:gd name="connsiteX20" fmla="*/ 3124200 w 3648126"/>
              <a:gd name="connsiteY20" fmla="*/ 1104900 h 1107828"/>
              <a:gd name="connsiteX21" fmla="*/ 3619500 w 3648126"/>
              <a:gd name="connsiteY21" fmla="*/ 1095375 h 1107828"/>
              <a:gd name="connsiteX22" fmla="*/ 3638550 w 3648126"/>
              <a:gd name="connsiteY22" fmla="*/ 1057275 h 1107828"/>
              <a:gd name="connsiteX23" fmla="*/ 3629025 w 3648126"/>
              <a:gd name="connsiteY23" fmla="*/ 857250 h 1107828"/>
              <a:gd name="connsiteX24" fmla="*/ 3619500 w 3648126"/>
              <a:gd name="connsiteY24" fmla="*/ 828675 h 1107828"/>
              <a:gd name="connsiteX25" fmla="*/ 3590925 w 3648126"/>
              <a:gd name="connsiteY25" fmla="*/ 838200 h 1107828"/>
              <a:gd name="connsiteX26" fmla="*/ 3486150 w 3648126"/>
              <a:gd name="connsiteY26" fmla="*/ 828675 h 1107828"/>
              <a:gd name="connsiteX27" fmla="*/ 3457575 w 3648126"/>
              <a:gd name="connsiteY27" fmla="*/ 819150 h 1107828"/>
              <a:gd name="connsiteX28" fmla="*/ 3371850 w 3648126"/>
              <a:gd name="connsiteY28" fmla="*/ 800100 h 1107828"/>
              <a:gd name="connsiteX29" fmla="*/ 3343275 w 3648126"/>
              <a:gd name="connsiteY29" fmla="*/ 790575 h 1107828"/>
              <a:gd name="connsiteX30" fmla="*/ 3076575 w 3648126"/>
              <a:gd name="connsiteY30" fmla="*/ 771525 h 1107828"/>
              <a:gd name="connsiteX31" fmla="*/ 2971800 w 3648126"/>
              <a:gd name="connsiteY31" fmla="*/ 695325 h 1107828"/>
              <a:gd name="connsiteX32" fmla="*/ 2943225 w 3648126"/>
              <a:gd name="connsiteY32" fmla="*/ 676275 h 1107828"/>
              <a:gd name="connsiteX33" fmla="*/ 2886075 w 3648126"/>
              <a:gd name="connsiteY33" fmla="*/ 666750 h 1107828"/>
              <a:gd name="connsiteX34" fmla="*/ 2857500 w 3648126"/>
              <a:gd name="connsiteY34" fmla="*/ 657225 h 1107828"/>
              <a:gd name="connsiteX35" fmla="*/ 2581275 w 3648126"/>
              <a:gd name="connsiteY35" fmla="*/ 666750 h 1107828"/>
              <a:gd name="connsiteX36" fmla="*/ 2552700 w 3648126"/>
              <a:gd name="connsiteY36" fmla="*/ 676275 h 1107828"/>
              <a:gd name="connsiteX37" fmla="*/ 2333625 w 3648126"/>
              <a:gd name="connsiteY37" fmla="*/ 657225 h 1107828"/>
              <a:gd name="connsiteX38" fmla="*/ 2276475 w 3648126"/>
              <a:gd name="connsiteY38" fmla="*/ 638175 h 1107828"/>
              <a:gd name="connsiteX39" fmla="*/ 2238375 w 3648126"/>
              <a:gd name="connsiteY39" fmla="*/ 619125 h 1107828"/>
              <a:gd name="connsiteX40" fmla="*/ 2181225 w 3648126"/>
              <a:gd name="connsiteY40" fmla="*/ 609600 h 1107828"/>
              <a:gd name="connsiteX41" fmla="*/ 2152650 w 3648126"/>
              <a:gd name="connsiteY41" fmla="*/ 600075 h 1107828"/>
              <a:gd name="connsiteX42" fmla="*/ 2095500 w 3648126"/>
              <a:gd name="connsiteY42" fmla="*/ 590550 h 1107828"/>
              <a:gd name="connsiteX43" fmla="*/ 2038350 w 3648126"/>
              <a:gd name="connsiteY43" fmla="*/ 571500 h 1107828"/>
              <a:gd name="connsiteX44" fmla="*/ 2009775 w 3648126"/>
              <a:gd name="connsiteY44" fmla="*/ 561975 h 1107828"/>
              <a:gd name="connsiteX45" fmla="*/ 1895475 w 3648126"/>
              <a:gd name="connsiteY45" fmla="*/ 542925 h 1107828"/>
              <a:gd name="connsiteX46" fmla="*/ 1876425 w 3648126"/>
              <a:gd name="connsiteY46" fmla="*/ 514350 h 1107828"/>
              <a:gd name="connsiteX47" fmla="*/ 1847850 w 3648126"/>
              <a:gd name="connsiteY47" fmla="*/ 504825 h 1107828"/>
              <a:gd name="connsiteX48" fmla="*/ 1762125 w 3648126"/>
              <a:gd name="connsiteY48" fmla="*/ 485775 h 1107828"/>
              <a:gd name="connsiteX49" fmla="*/ 1733550 w 3648126"/>
              <a:gd name="connsiteY49" fmla="*/ 476250 h 1107828"/>
              <a:gd name="connsiteX50" fmla="*/ 1695450 w 3648126"/>
              <a:gd name="connsiteY50" fmla="*/ 466725 h 1107828"/>
              <a:gd name="connsiteX51" fmla="*/ 1628775 w 3648126"/>
              <a:gd name="connsiteY51" fmla="*/ 447675 h 1107828"/>
              <a:gd name="connsiteX52" fmla="*/ 1600200 w 3648126"/>
              <a:gd name="connsiteY52" fmla="*/ 428625 h 1107828"/>
              <a:gd name="connsiteX53" fmla="*/ 1562100 w 3648126"/>
              <a:gd name="connsiteY53" fmla="*/ 419100 h 1107828"/>
              <a:gd name="connsiteX54" fmla="*/ 1476375 w 3648126"/>
              <a:gd name="connsiteY54" fmla="*/ 371475 h 1107828"/>
              <a:gd name="connsiteX55" fmla="*/ 1428750 w 3648126"/>
              <a:gd name="connsiteY55" fmla="*/ 342900 h 1107828"/>
              <a:gd name="connsiteX56" fmla="*/ 1343025 w 3648126"/>
              <a:gd name="connsiteY56" fmla="*/ 323850 h 1107828"/>
              <a:gd name="connsiteX57" fmla="*/ 1304925 w 3648126"/>
              <a:gd name="connsiteY57" fmla="*/ 314325 h 1107828"/>
              <a:gd name="connsiteX58" fmla="*/ 1247775 w 3648126"/>
              <a:gd name="connsiteY58" fmla="*/ 285750 h 1107828"/>
              <a:gd name="connsiteX59" fmla="*/ 1190625 w 3648126"/>
              <a:gd name="connsiteY59" fmla="*/ 257175 h 1107828"/>
              <a:gd name="connsiteX60" fmla="*/ 1133475 w 3648126"/>
              <a:gd name="connsiteY60" fmla="*/ 285750 h 1107828"/>
              <a:gd name="connsiteX61" fmla="*/ 1066800 w 3648126"/>
              <a:gd name="connsiteY61" fmla="*/ 304800 h 1107828"/>
              <a:gd name="connsiteX62" fmla="*/ 914400 w 3648126"/>
              <a:gd name="connsiteY62" fmla="*/ 285750 h 1107828"/>
              <a:gd name="connsiteX63" fmla="*/ 885825 w 3648126"/>
              <a:gd name="connsiteY63" fmla="*/ 276225 h 1107828"/>
              <a:gd name="connsiteX64" fmla="*/ 800100 w 3648126"/>
              <a:gd name="connsiteY64" fmla="*/ 238125 h 1107828"/>
              <a:gd name="connsiteX65" fmla="*/ 695325 w 3648126"/>
              <a:gd name="connsiteY65" fmla="*/ 171450 h 1107828"/>
              <a:gd name="connsiteX66" fmla="*/ 638175 w 3648126"/>
              <a:gd name="connsiteY66" fmla="*/ 142875 h 1107828"/>
              <a:gd name="connsiteX67" fmla="*/ 476250 w 3648126"/>
              <a:gd name="connsiteY67" fmla="*/ 133350 h 1107828"/>
              <a:gd name="connsiteX68" fmla="*/ 447675 w 3648126"/>
              <a:gd name="connsiteY68" fmla="*/ 123825 h 1107828"/>
              <a:gd name="connsiteX69" fmla="*/ 371475 w 3648126"/>
              <a:gd name="connsiteY69" fmla="*/ 104775 h 1107828"/>
              <a:gd name="connsiteX70" fmla="*/ 333375 w 3648126"/>
              <a:gd name="connsiteY70" fmla="*/ 85725 h 1107828"/>
              <a:gd name="connsiteX71" fmla="*/ 257175 w 3648126"/>
              <a:gd name="connsiteY71" fmla="*/ 76200 h 1107828"/>
              <a:gd name="connsiteX72" fmla="*/ 190500 w 3648126"/>
              <a:gd name="connsiteY72" fmla="*/ 66675 h 1107828"/>
              <a:gd name="connsiteX73" fmla="*/ 161925 w 3648126"/>
              <a:gd name="connsiteY73" fmla="*/ 57150 h 1107828"/>
              <a:gd name="connsiteX74" fmla="*/ 133350 w 3648126"/>
              <a:gd name="connsiteY74" fmla="*/ 38100 h 1107828"/>
              <a:gd name="connsiteX75" fmla="*/ 57150 w 3648126"/>
              <a:gd name="connsiteY75" fmla="*/ 28575 h 1107828"/>
              <a:gd name="connsiteX76" fmla="*/ 9525 w 3648126"/>
              <a:gd name="connsiteY76" fmla="*/ 0 h 1107828"/>
              <a:gd name="connsiteX0" fmla="*/ 9525 w 3648126"/>
              <a:gd name="connsiteY0" fmla="*/ 0 h 1104900"/>
              <a:gd name="connsiteX1" fmla="*/ 0 w 3648126"/>
              <a:gd name="connsiteY1" fmla="*/ 47625 h 1104900"/>
              <a:gd name="connsiteX2" fmla="*/ 9525 w 3648126"/>
              <a:gd name="connsiteY2" fmla="*/ 76200 h 1104900"/>
              <a:gd name="connsiteX3" fmla="*/ 19050 w 3648126"/>
              <a:gd name="connsiteY3" fmla="*/ 133350 h 1104900"/>
              <a:gd name="connsiteX4" fmla="*/ 23027 w 3648126"/>
              <a:gd name="connsiteY4" fmla="*/ 714375 h 1104900"/>
              <a:gd name="connsiteX5" fmla="*/ 28575 w 3648126"/>
              <a:gd name="connsiteY5" fmla="*/ 828675 h 1104900"/>
              <a:gd name="connsiteX6" fmla="*/ 24598 w 3648126"/>
              <a:gd name="connsiteY6" fmla="*/ 846050 h 1104900"/>
              <a:gd name="connsiteX7" fmla="*/ 68245 w 3648126"/>
              <a:gd name="connsiteY7" fmla="*/ 1090351 h 1104900"/>
              <a:gd name="connsiteX8" fmla="*/ 647700 w 3648126"/>
              <a:gd name="connsiteY8" fmla="*/ 1085850 h 1104900"/>
              <a:gd name="connsiteX9" fmla="*/ 857250 w 3648126"/>
              <a:gd name="connsiteY9" fmla="*/ 1066800 h 1104900"/>
              <a:gd name="connsiteX10" fmla="*/ 1085850 w 3648126"/>
              <a:gd name="connsiteY10" fmla="*/ 1057275 h 1104900"/>
              <a:gd name="connsiteX11" fmla="*/ 1457325 w 3648126"/>
              <a:gd name="connsiteY11" fmla="*/ 1019175 h 1104900"/>
              <a:gd name="connsiteX12" fmla="*/ 1657350 w 3648126"/>
              <a:gd name="connsiteY12" fmla="*/ 981075 h 1104900"/>
              <a:gd name="connsiteX13" fmla="*/ 1924050 w 3648126"/>
              <a:gd name="connsiteY13" fmla="*/ 923925 h 1104900"/>
              <a:gd name="connsiteX14" fmla="*/ 2438400 w 3648126"/>
              <a:gd name="connsiteY14" fmla="*/ 942975 h 1104900"/>
              <a:gd name="connsiteX15" fmla="*/ 2486025 w 3648126"/>
              <a:gd name="connsiteY15" fmla="*/ 952500 h 1104900"/>
              <a:gd name="connsiteX16" fmla="*/ 2505075 w 3648126"/>
              <a:gd name="connsiteY16" fmla="*/ 981075 h 1104900"/>
              <a:gd name="connsiteX17" fmla="*/ 2590800 w 3648126"/>
              <a:gd name="connsiteY17" fmla="*/ 1047750 h 1104900"/>
              <a:gd name="connsiteX18" fmla="*/ 3000375 w 3648126"/>
              <a:gd name="connsiteY18" fmla="*/ 1057275 h 1104900"/>
              <a:gd name="connsiteX19" fmla="*/ 3095625 w 3648126"/>
              <a:gd name="connsiteY19" fmla="*/ 1085850 h 1104900"/>
              <a:gd name="connsiteX20" fmla="*/ 3124200 w 3648126"/>
              <a:gd name="connsiteY20" fmla="*/ 1104900 h 1104900"/>
              <a:gd name="connsiteX21" fmla="*/ 3619500 w 3648126"/>
              <a:gd name="connsiteY21" fmla="*/ 1095375 h 1104900"/>
              <a:gd name="connsiteX22" fmla="*/ 3638550 w 3648126"/>
              <a:gd name="connsiteY22" fmla="*/ 1057275 h 1104900"/>
              <a:gd name="connsiteX23" fmla="*/ 3629025 w 3648126"/>
              <a:gd name="connsiteY23" fmla="*/ 857250 h 1104900"/>
              <a:gd name="connsiteX24" fmla="*/ 3619500 w 3648126"/>
              <a:gd name="connsiteY24" fmla="*/ 828675 h 1104900"/>
              <a:gd name="connsiteX25" fmla="*/ 3590925 w 3648126"/>
              <a:gd name="connsiteY25" fmla="*/ 838200 h 1104900"/>
              <a:gd name="connsiteX26" fmla="*/ 3486150 w 3648126"/>
              <a:gd name="connsiteY26" fmla="*/ 828675 h 1104900"/>
              <a:gd name="connsiteX27" fmla="*/ 3457575 w 3648126"/>
              <a:gd name="connsiteY27" fmla="*/ 819150 h 1104900"/>
              <a:gd name="connsiteX28" fmla="*/ 3371850 w 3648126"/>
              <a:gd name="connsiteY28" fmla="*/ 800100 h 1104900"/>
              <a:gd name="connsiteX29" fmla="*/ 3343275 w 3648126"/>
              <a:gd name="connsiteY29" fmla="*/ 790575 h 1104900"/>
              <a:gd name="connsiteX30" fmla="*/ 3076575 w 3648126"/>
              <a:gd name="connsiteY30" fmla="*/ 771525 h 1104900"/>
              <a:gd name="connsiteX31" fmla="*/ 2971800 w 3648126"/>
              <a:gd name="connsiteY31" fmla="*/ 695325 h 1104900"/>
              <a:gd name="connsiteX32" fmla="*/ 2943225 w 3648126"/>
              <a:gd name="connsiteY32" fmla="*/ 676275 h 1104900"/>
              <a:gd name="connsiteX33" fmla="*/ 2886075 w 3648126"/>
              <a:gd name="connsiteY33" fmla="*/ 666750 h 1104900"/>
              <a:gd name="connsiteX34" fmla="*/ 2857500 w 3648126"/>
              <a:gd name="connsiteY34" fmla="*/ 657225 h 1104900"/>
              <a:gd name="connsiteX35" fmla="*/ 2581275 w 3648126"/>
              <a:gd name="connsiteY35" fmla="*/ 666750 h 1104900"/>
              <a:gd name="connsiteX36" fmla="*/ 2552700 w 3648126"/>
              <a:gd name="connsiteY36" fmla="*/ 676275 h 1104900"/>
              <a:gd name="connsiteX37" fmla="*/ 2333625 w 3648126"/>
              <a:gd name="connsiteY37" fmla="*/ 657225 h 1104900"/>
              <a:gd name="connsiteX38" fmla="*/ 2276475 w 3648126"/>
              <a:gd name="connsiteY38" fmla="*/ 638175 h 1104900"/>
              <a:gd name="connsiteX39" fmla="*/ 2238375 w 3648126"/>
              <a:gd name="connsiteY39" fmla="*/ 619125 h 1104900"/>
              <a:gd name="connsiteX40" fmla="*/ 2181225 w 3648126"/>
              <a:gd name="connsiteY40" fmla="*/ 609600 h 1104900"/>
              <a:gd name="connsiteX41" fmla="*/ 2152650 w 3648126"/>
              <a:gd name="connsiteY41" fmla="*/ 600075 h 1104900"/>
              <a:gd name="connsiteX42" fmla="*/ 2095500 w 3648126"/>
              <a:gd name="connsiteY42" fmla="*/ 590550 h 1104900"/>
              <a:gd name="connsiteX43" fmla="*/ 2038350 w 3648126"/>
              <a:gd name="connsiteY43" fmla="*/ 571500 h 1104900"/>
              <a:gd name="connsiteX44" fmla="*/ 2009775 w 3648126"/>
              <a:gd name="connsiteY44" fmla="*/ 561975 h 1104900"/>
              <a:gd name="connsiteX45" fmla="*/ 1895475 w 3648126"/>
              <a:gd name="connsiteY45" fmla="*/ 542925 h 1104900"/>
              <a:gd name="connsiteX46" fmla="*/ 1876425 w 3648126"/>
              <a:gd name="connsiteY46" fmla="*/ 514350 h 1104900"/>
              <a:gd name="connsiteX47" fmla="*/ 1847850 w 3648126"/>
              <a:gd name="connsiteY47" fmla="*/ 504825 h 1104900"/>
              <a:gd name="connsiteX48" fmla="*/ 1762125 w 3648126"/>
              <a:gd name="connsiteY48" fmla="*/ 485775 h 1104900"/>
              <a:gd name="connsiteX49" fmla="*/ 1733550 w 3648126"/>
              <a:gd name="connsiteY49" fmla="*/ 476250 h 1104900"/>
              <a:gd name="connsiteX50" fmla="*/ 1695450 w 3648126"/>
              <a:gd name="connsiteY50" fmla="*/ 466725 h 1104900"/>
              <a:gd name="connsiteX51" fmla="*/ 1628775 w 3648126"/>
              <a:gd name="connsiteY51" fmla="*/ 447675 h 1104900"/>
              <a:gd name="connsiteX52" fmla="*/ 1600200 w 3648126"/>
              <a:gd name="connsiteY52" fmla="*/ 428625 h 1104900"/>
              <a:gd name="connsiteX53" fmla="*/ 1562100 w 3648126"/>
              <a:gd name="connsiteY53" fmla="*/ 419100 h 1104900"/>
              <a:gd name="connsiteX54" fmla="*/ 1476375 w 3648126"/>
              <a:gd name="connsiteY54" fmla="*/ 371475 h 1104900"/>
              <a:gd name="connsiteX55" fmla="*/ 1428750 w 3648126"/>
              <a:gd name="connsiteY55" fmla="*/ 342900 h 1104900"/>
              <a:gd name="connsiteX56" fmla="*/ 1343025 w 3648126"/>
              <a:gd name="connsiteY56" fmla="*/ 323850 h 1104900"/>
              <a:gd name="connsiteX57" fmla="*/ 1304925 w 3648126"/>
              <a:gd name="connsiteY57" fmla="*/ 314325 h 1104900"/>
              <a:gd name="connsiteX58" fmla="*/ 1247775 w 3648126"/>
              <a:gd name="connsiteY58" fmla="*/ 285750 h 1104900"/>
              <a:gd name="connsiteX59" fmla="*/ 1190625 w 3648126"/>
              <a:gd name="connsiteY59" fmla="*/ 257175 h 1104900"/>
              <a:gd name="connsiteX60" fmla="*/ 1133475 w 3648126"/>
              <a:gd name="connsiteY60" fmla="*/ 285750 h 1104900"/>
              <a:gd name="connsiteX61" fmla="*/ 1066800 w 3648126"/>
              <a:gd name="connsiteY61" fmla="*/ 304800 h 1104900"/>
              <a:gd name="connsiteX62" fmla="*/ 914400 w 3648126"/>
              <a:gd name="connsiteY62" fmla="*/ 285750 h 1104900"/>
              <a:gd name="connsiteX63" fmla="*/ 885825 w 3648126"/>
              <a:gd name="connsiteY63" fmla="*/ 276225 h 1104900"/>
              <a:gd name="connsiteX64" fmla="*/ 800100 w 3648126"/>
              <a:gd name="connsiteY64" fmla="*/ 238125 h 1104900"/>
              <a:gd name="connsiteX65" fmla="*/ 695325 w 3648126"/>
              <a:gd name="connsiteY65" fmla="*/ 171450 h 1104900"/>
              <a:gd name="connsiteX66" fmla="*/ 638175 w 3648126"/>
              <a:gd name="connsiteY66" fmla="*/ 142875 h 1104900"/>
              <a:gd name="connsiteX67" fmla="*/ 476250 w 3648126"/>
              <a:gd name="connsiteY67" fmla="*/ 133350 h 1104900"/>
              <a:gd name="connsiteX68" fmla="*/ 447675 w 3648126"/>
              <a:gd name="connsiteY68" fmla="*/ 123825 h 1104900"/>
              <a:gd name="connsiteX69" fmla="*/ 371475 w 3648126"/>
              <a:gd name="connsiteY69" fmla="*/ 104775 h 1104900"/>
              <a:gd name="connsiteX70" fmla="*/ 333375 w 3648126"/>
              <a:gd name="connsiteY70" fmla="*/ 85725 h 1104900"/>
              <a:gd name="connsiteX71" fmla="*/ 257175 w 3648126"/>
              <a:gd name="connsiteY71" fmla="*/ 76200 h 1104900"/>
              <a:gd name="connsiteX72" fmla="*/ 190500 w 3648126"/>
              <a:gd name="connsiteY72" fmla="*/ 66675 h 1104900"/>
              <a:gd name="connsiteX73" fmla="*/ 161925 w 3648126"/>
              <a:gd name="connsiteY73" fmla="*/ 57150 h 1104900"/>
              <a:gd name="connsiteX74" fmla="*/ 133350 w 3648126"/>
              <a:gd name="connsiteY74" fmla="*/ 38100 h 1104900"/>
              <a:gd name="connsiteX75" fmla="*/ 57150 w 3648126"/>
              <a:gd name="connsiteY75" fmla="*/ 28575 h 1104900"/>
              <a:gd name="connsiteX76" fmla="*/ 9525 w 3648126"/>
              <a:gd name="connsiteY76" fmla="*/ 0 h 1104900"/>
              <a:gd name="connsiteX0" fmla="*/ 9525 w 3648126"/>
              <a:gd name="connsiteY0" fmla="*/ 0 h 1104900"/>
              <a:gd name="connsiteX1" fmla="*/ 0 w 3648126"/>
              <a:gd name="connsiteY1" fmla="*/ 47625 h 1104900"/>
              <a:gd name="connsiteX2" fmla="*/ 9525 w 3648126"/>
              <a:gd name="connsiteY2" fmla="*/ 76200 h 1104900"/>
              <a:gd name="connsiteX3" fmla="*/ 19050 w 3648126"/>
              <a:gd name="connsiteY3" fmla="*/ 133350 h 1104900"/>
              <a:gd name="connsiteX4" fmla="*/ 23027 w 3648126"/>
              <a:gd name="connsiteY4" fmla="*/ 714375 h 1104900"/>
              <a:gd name="connsiteX5" fmla="*/ 28575 w 3648126"/>
              <a:gd name="connsiteY5" fmla="*/ 828675 h 1104900"/>
              <a:gd name="connsiteX6" fmla="*/ 24598 w 3648126"/>
              <a:gd name="connsiteY6" fmla="*/ 846050 h 1104900"/>
              <a:gd name="connsiteX7" fmla="*/ 68245 w 3648126"/>
              <a:gd name="connsiteY7" fmla="*/ 1090351 h 1104900"/>
              <a:gd name="connsiteX8" fmla="*/ 647700 w 3648126"/>
              <a:gd name="connsiteY8" fmla="*/ 1085850 h 1104900"/>
              <a:gd name="connsiteX9" fmla="*/ 857250 w 3648126"/>
              <a:gd name="connsiteY9" fmla="*/ 1066800 h 1104900"/>
              <a:gd name="connsiteX10" fmla="*/ 1090874 w 3648126"/>
              <a:gd name="connsiteY10" fmla="*/ 1082396 h 1104900"/>
              <a:gd name="connsiteX11" fmla="*/ 1457325 w 3648126"/>
              <a:gd name="connsiteY11" fmla="*/ 1019175 h 1104900"/>
              <a:gd name="connsiteX12" fmla="*/ 1657350 w 3648126"/>
              <a:gd name="connsiteY12" fmla="*/ 981075 h 1104900"/>
              <a:gd name="connsiteX13" fmla="*/ 1924050 w 3648126"/>
              <a:gd name="connsiteY13" fmla="*/ 923925 h 1104900"/>
              <a:gd name="connsiteX14" fmla="*/ 2438400 w 3648126"/>
              <a:gd name="connsiteY14" fmla="*/ 942975 h 1104900"/>
              <a:gd name="connsiteX15" fmla="*/ 2486025 w 3648126"/>
              <a:gd name="connsiteY15" fmla="*/ 952500 h 1104900"/>
              <a:gd name="connsiteX16" fmla="*/ 2505075 w 3648126"/>
              <a:gd name="connsiteY16" fmla="*/ 981075 h 1104900"/>
              <a:gd name="connsiteX17" fmla="*/ 2590800 w 3648126"/>
              <a:gd name="connsiteY17" fmla="*/ 1047750 h 1104900"/>
              <a:gd name="connsiteX18" fmla="*/ 3000375 w 3648126"/>
              <a:gd name="connsiteY18" fmla="*/ 1057275 h 1104900"/>
              <a:gd name="connsiteX19" fmla="*/ 3095625 w 3648126"/>
              <a:gd name="connsiteY19" fmla="*/ 1085850 h 1104900"/>
              <a:gd name="connsiteX20" fmla="*/ 3124200 w 3648126"/>
              <a:gd name="connsiteY20" fmla="*/ 1104900 h 1104900"/>
              <a:gd name="connsiteX21" fmla="*/ 3619500 w 3648126"/>
              <a:gd name="connsiteY21" fmla="*/ 1095375 h 1104900"/>
              <a:gd name="connsiteX22" fmla="*/ 3638550 w 3648126"/>
              <a:gd name="connsiteY22" fmla="*/ 1057275 h 1104900"/>
              <a:gd name="connsiteX23" fmla="*/ 3629025 w 3648126"/>
              <a:gd name="connsiteY23" fmla="*/ 857250 h 1104900"/>
              <a:gd name="connsiteX24" fmla="*/ 3619500 w 3648126"/>
              <a:gd name="connsiteY24" fmla="*/ 828675 h 1104900"/>
              <a:gd name="connsiteX25" fmla="*/ 3590925 w 3648126"/>
              <a:gd name="connsiteY25" fmla="*/ 838200 h 1104900"/>
              <a:gd name="connsiteX26" fmla="*/ 3486150 w 3648126"/>
              <a:gd name="connsiteY26" fmla="*/ 828675 h 1104900"/>
              <a:gd name="connsiteX27" fmla="*/ 3457575 w 3648126"/>
              <a:gd name="connsiteY27" fmla="*/ 819150 h 1104900"/>
              <a:gd name="connsiteX28" fmla="*/ 3371850 w 3648126"/>
              <a:gd name="connsiteY28" fmla="*/ 800100 h 1104900"/>
              <a:gd name="connsiteX29" fmla="*/ 3343275 w 3648126"/>
              <a:gd name="connsiteY29" fmla="*/ 790575 h 1104900"/>
              <a:gd name="connsiteX30" fmla="*/ 3076575 w 3648126"/>
              <a:gd name="connsiteY30" fmla="*/ 771525 h 1104900"/>
              <a:gd name="connsiteX31" fmla="*/ 2971800 w 3648126"/>
              <a:gd name="connsiteY31" fmla="*/ 695325 h 1104900"/>
              <a:gd name="connsiteX32" fmla="*/ 2943225 w 3648126"/>
              <a:gd name="connsiteY32" fmla="*/ 676275 h 1104900"/>
              <a:gd name="connsiteX33" fmla="*/ 2886075 w 3648126"/>
              <a:gd name="connsiteY33" fmla="*/ 666750 h 1104900"/>
              <a:gd name="connsiteX34" fmla="*/ 2857500 w 3648126"/>
              <a:gd name="connsiteY34" fmla="*/ 657225 h 1104900"/>
              <a:gd name="connsiteX35" fmla="*/ 2581275 w 3648126"/>
              <a:gd name="connsiteY35" fmla="*/ 666750 h 1104900"/>
              <a:gd name="connsiteX36" fmla="*/ 2552700 w 3648126"/>
              <a:gd name="connsiteY36" fmla="*/ 676275 h 1104900"/>
              <a:gd name="connsiteX37" fmla="*/ 2333625 w 3648126"/>
              <a:gd name="connsiteY37" fmla="*/ 657225 h 1104900"/>
              <a:gd name="connsiteX38" fmla="*/ 2276475 w 3648126"/>
              <a:gd name="connsiteY38" fmla="*/ 638175 h 1104900"/>
              <a:gd name="connsiteX39" fmla="*/ 2238375 w 3648126"/>
              <a:gd name="connsiteY39" fmla="*/ 619125 h 1104900"/>
              <a:gd name="connsiteX40" fmla="*/ 2181225 w 3648126"/>
              <a:gd name="connsiteY40" fmla="*/ 609600 h 1104900"/>
              <a:gd name="connsiteX41" fmla="*/ 2152650 w 3648126"/>
              <a:gd name="connsiteY41" fmla="*/ 600075 h 1104900"/>
              <a:gd name="connsiteX42" fmla="*/ 2095500 w 3648126"/>
              <a:gd name="connsiteY42" fmla="*/ 590550 h 1104900"/>
              <a:gd name="connsiteX43" fmla="*/ 2038350 w 3648126"/>
              <a:gd name="connsiteY43" fmla="*/ 571500 h 1104900"/>
              <a:gd name="connsiteX44" fmla="*/ 2009775 w 3648126"/>
              <a:gd name="connsiteY44" fmla="*/ 561975 h 1104900"/>
              <a:gd name="connsiteX45" fmla="*/ 1895475 w 3648126"/>
              <a:gd name="connsiteY45" fmla="*/ 542925 h 1104900"/>
              <a:gd name="connsiteX46" fmla="*/ 1876425 w 3648126"/>
              <a:gd name="connsiteY46" fmla="*/ 514350 h 1104900"/>
              <a:gd name="connsiteX47" fmla="*/ 1847850 w 3648126"/>
              <a:gd name="connsiteY47" fmla="*/ 504825 h 1104900"/>
              <a:gd name="connsiteX48" fmla="*/ 1762125 w 3648126"/>
              <a:gd name="connsiteY48" fmla="*/ 485775 h 1104900"/>
              <a:gd name="connsiteX49" fmla="*/ 1733550 w 3648126"/>
              <a:gd name="connsiteY49" fmla="*/ 476250 h 1104900"/>
              <a:gd name="connsiteX50" fmla="*/ 1695450 w 3648126"/>
              <a:gd name="connsiteY50" fmla="*/ 466725 h 1104900"/>
              <a:gd name="connsiteX51" fmla="*/ 1628775 w 3648126"/>
              <a:gd name="connsiteY51" fmla="*/ 447675 h 1104900"/>
              <a:gd name="connsiteX52" fmla="*/ 1600200 w 3648126"/>
              <a:gd name="connsiteY52" fmla="*/ 428625 h 1104900"/>
              <a:gd name="connsiteX53" fmla="*/ 1562100 w 3648126"/>
              <a:gd name="connsiteY53" fmla="*/ 419100 h 1104900"/>
              <a:gd name="connsiteX54" fmla="*/ 1476375 w 3648126"/>
              <a:gd name="connsiteY54" fmla="*/ 371475 h 1104900"/>
              <a:gd name="connsiteX55" fmla="*/ 1428750 w 3648126"/>
              <a:gd name="connsiteY55" fmla="*/ 342900 h 1104900"/>
              <a:gd name="connsiteX56" fmla="*/ 1343025 w 3648126"/>
              <a:gd name="connsiteY56" fmla="*/ 323850 h 1104900"/>
              <a:gd name="connsiteX57" fmla="*/ 1304925 w 3648126"/>
              <a:gd name="connsiteY57" fmla="*/ 314325 h 1104900"/>
              <a:gd name="connsiteX58" fmla="*/ 1247775 w 3648126"/>
              <a:gd name="connsiteY58" fmla="*/ 285750 h 1104900"/>
              <a:gd name="connsiteX59" fmla="*/ 1190625 w 3648126"/>
              <a:gd name="connsiteY59" fmla="*/ 257175 h 1104900"/>
              <a:gd name="connsiteX60" fmla="*/ 1133475 w 3648126"/>
              <a:gd name="connsiteY60" fmla="*/ 285750 h 1104900"/>
              <a:gd name="connsiteX61" fmla="*/ 1066800 w 3648126"/>
              <a:gd name="connsiteY61" fmla="*/ 304800 h 1104900"/>
              <a:gd name="connsiteX62" fmla="*/ 914400 w 3648126"/>
              <a:gd name="connsiteY62" fmla="*/ 285750 h 1104900"/>
              <a:gd name="connsiteX63" fmla="*/ 885825 w 3648126"/>
              <a:gd name="connsiteY63" fmla="*/ 276225 h 1104900"/>
              <a:gd name="connsiteX64" fmla="*/ 800100 w 3648126"/>
              <a:gd name="connsiteY64" fmla="*/ 238125 h 1104900"/>
              <a:gd name="connsiteX65" fmla="*/ 695325 w 3648126"/>
              <a:gd name="connsiteY65" fmla="*/ 171450 h 1104900"/>
              <a:gd name="connsiteX66" fmla="*/ 638175 w 3648126"/>
              <a:gd name="connsiteY66" fmla="*/ 142875 h 1104900"/>
              <a:gd name="connsiteX67" fmla="*/ 476250 w 3648126"/>
              <a:gd name="connsiteY67" fmla="*/ 133350 h 1104900"/>
              <a:gd name="connsiteX68" fmla="*/ 447675 w 3648126"/>
              <a:gd name="connsiteY68" fmla="*/ 123825 h 1104900"/>
              <a:gd name="connsiteX69" fmla="*/ 371475 w 3648126"/>
              <a:gd name="connsiteY69" fmla="*/ 104775 h 1104900"/>
              <a:gd name="connsiteX70" fmla="*/ 333375 w 3648126"/>
              <a:gd name="connsiteY70" fmla="*/ 85725 h 1104900"/>
              <a:gd name="connsiteX71" fmla="*/ 257175 w 3648126"/>
              <a:gd name="connsiteY71" fmla="*/ 76200 h 1104900"/>
              <a:gd name="connsiteX72" fmla="*/ 190500 w 3648126"/>
              <a:gd name="connsiteY72" fmla="*/ 66675 h 1104900"/>
              <a:gd name="connsiteX73" fmla="*/ 161925 w 3648126"/>
              <a:gd name="connsiteY73" fmla="*/ 57150 h 1104900"/>
              <a:gd name="connsiteX74" fmla="*/ 133350 w 3648126"/>
              <a:gd name="connsiteY74" fmla="*/ 38100 h 1104900"/>
              <a:gd name="connsiteX75" fmla="*/ 57150 w 3648126"/>
              <a:gd name="connsiteY75" fmla="*/ 28575 h 1104900"/>
              <a:gd name="connsiteX76" fmla="*/ 9525 w 3648126"/>
              <a:gd name="connsiteY76" fmla="*/ 0 h 1104900"/>
              <a:gd name="connsiteX0" fmla="*/ 9525 w 3648126"/>
              <a:gd name="connsiteY0" fmla="*/ 0 h 1104900"/>
              <a:gd name="connsiteX1" fmla="*/ 0 w 3648126"/>
              <a:gd name="connsiteY1" fmla="*/ 47625 h 1104900"/>
              <a:gd name="connsiteX2" fmla="*/ 9525 w 3648126"/>
              <a:gd name="connsiteY2" fmla="*/ 76200 h 1104900"/>
              <a:gd name="connsiteX3" fmla="*/ 19050 w 3648126"/>
              <a:gd name="connsiteY3" fmla="*/ 133350 h 1104900"/>
              <a:gd name="connsiteX4" fmla="*/ 23027 w 3648126"/>
              <a:gd name="connsiteY4" fmla="*/ 714375 h 1104900"/>
              <a:gd name="connsiteX5" fmla="*/ 28575 w 3648126"/>
              <a:gd name="connsiteY5" fmla="*/ 828675 h 1104900"/>
              <a:gd name="connsiteX6" fmla="*/ 24598 w 3648126"/>
              <a:gd name="connsiteY6" fmla="*/ 846050 h 1104900"/>
              <a:gd name="connsiteX7" fmla="*/ 68245 w 3648126"/>
              <a:gd name="connsiteY7" fmla="*/ 1090351 h 1104900"/>
              <a:gd name="connsiteX8" fmla="*/ 647700 w 3648126"/>
              <a:gd name="connsiteY8" fmla="*/ 1085850 h 1104900"/>
              <a:gd name="connsiteX9" fmla="*/ 857250 w 3648126"/>
              <a:gd name="connsiteY9" fmla="*/ 1086897 h 1104900"/>
              <a:gd name="connsiteX10" fmla="*/ 1090874 w 3648126"/>
              <a:gd name="connsiteY10" fmla="*/ 1082396 h 1104900"/>
              <a:gd name="connsiteX11" fmla="*/ 1457325 w 3648126"/>
              <a:gd name="connsiteY11" fmla="*/ 1019175 h 1104900"/>
              <a:gd name="connsiteX12" fmla="*/ 1657350 w 3648126"/>
              <a:gd name="connsiteY12" fmla="*/ 981075 h 1104900"/>
              <a:gd name="connsiteX13" fmla="*/ 1924050 w 3648126"/>
              <a:gd name="connsiteY13" fmla="*/ 923925 h 1104900"/>
              <a:gd name="connsiteX14" fmla="*/ 2438400 w 3648126"/>
              <a:gd name="connsiteY14" fmla="*/ 942975 h 1104900"/>
              <a:gd name="connsiteX15" fmla="*/ 2486025 w 3648126"/>
              <a:gd name="connsiteY15" fmla="*/ 952500 h 1104900"/>
              <a:gd name="connsiteX16" fmla="*/ 2505075 w 3648126"/>
              <a:gd name="connsiteY16" fmla="*/ 981075 h 1104900"/>
              <a:gd name="connsiteX17" fmla="*/ 2590800 w 3648126"/>
              <a:gd name="connsiteY17" fmla="*/ 1047750 h 1104900"/>
              <a:gd name="connsiteX18" fmla="*/ 3000375 w 3648126"/>
              <a:gd name="connsiteY18" fmla="*/ 1057275 h 1104900"/>
              <a:gd name="connsiteX19" fmla="*/ 3095625 w 3648126"/>
              <a:gd name="connsiteY19" fmla="*/ 1085850 h 1104900"/>
              <a:gd name="connsiteX20" fmla="*/ 3124200 w 3648126"/>
              <a:gd name="connsiteY20" fmla="*/ 1104900 h 1104900"/>
              <a:gd name="connsiteX21" fmla="*/ 3619500 w 3648126"/>
              <a:gd name="connsiteY21" fmla="*/ 1095375 h 1104900"/>
              <a:gd name="connsiteX22" fmla="*/ 3638550 w 3648126"/>
              <a:gd name="connsiteY22" fmla="*/ 1057275 h 1104900"/>
              <a:gd name="connsiteX23" fmla="*/ 3629025 w 3648126"/>
              <a:gd name="connsiteY23" fmla="*/ 857250 h 1104900"/>
              <a:gd name="connsiteX24" fmla="*/ 3619500 w 3648126"/>
              <a:gd name="connsiteY24" fmla="*/ 828675 h 1104900"/>
              <a:gd name="connsiteX25" fmla="*/ 3590925 w 3648126"/>
              <a:gd name="connsiteY25" fmla="*/ 838200 h 1104900"/>
              <a:gd name="connsiteX26" fmla="*/ 3486150 w 3648126"/>
              <a:gd name="connsiteY26" fmla="*/ 828675 h 1104900"/>
              <a:gd name="connsiteX27" fmla="*/ 3457575 w 3648126"/>
              <a:gd name="connsiteY27" fmla="*/ 819150 h 1104900"/>
              <a:gd name="connsiteX28" fmla="*/ 3371850 w 3648126"/>
              <a:gd name="connsiteY28" fmla="*/ 800100 h 1104900"/>
              <a:gd name="connsiteX29" fmla="*/ 3343275 w 3648126"/>
              <a:gd name="connsiteY29" fmla="*/ 790575 h 1104900"/>
              <a:gd name="connsiteX30" fmla="*/ 3076575 w 3648126"/>
              <a:gd name="connsiteY30" fmla="*/ 771525 h 1104900"/>
              <a:gd name="connsiteX31" fmla="*/ 2971800 w 3648126"/>
              <a:gd name="connsiteY31" fmla="*/ 695325 h 1104900"/>
              <a:gd name="connsiteX32" fmla="*/ 2943225 w 3648126"/>
              <a:gd name="connsiteY32" fmla="*/ 676275 h 1104900"/>
              <a:gd name="connsiteX33" fmla="*/ 2886075 w 3648126"/>
              <a:gd name="connsiteY33" fmla="*/ 666750 h 1104900"/>
              <a:gd name="connsiteX34" fmla="*/ 2857500 w 3648126"/>
              <a:gd name="connsiteY34" fmla="*/ 657225 h 1104900"/>
              <a:gd name="connsiteX35" fmla="*/ 2581275 w 3648126"/>
              <a:gd name="connsiteY35" fmla="*/ 666750 h 1104900"/>
              <a:gd name="connsiteX36" fmla="*/ 2552700 w 3648126"/>
              <a:gd name="connsiteY36" fmla="*/ 676275 h 1104900"/>
              <a:gd name="connsiteX37" fmla="*/ 2333625 w 3648126"/>
              <a:gd name="connsiteY37" fmla="*/ 657225 h 1104900"/>
              <a:gd name="connsiteX38" fmla="*/ 2276475 w 3648126"/>
              <a:gd name="connsiteY38" fmla="*/ 638175 h 1104900"/>
              <a:gd name="connsiteX39" fmla="*/ 2238375 w 3648126"/>
              <a:gd name="connsiteY39" fmla="*/ 619125 h 1104900"/>
              <a:gd name="connsiteX40" fmla="*/ 2181225 w 3648126"/>
              <a:gd name="connsiteY40" fmla="*/ 609600 h 1104900"/>
              <a:gd name="connsiteX41" fmla="*/ 2152650 w 3648126"/>
              <a:gd name="connsiteY41" fmla="*/ 600075 h 1104900"/>
              <a:gd name="connsiteX42" fmla="*/ 2095500 w 3648126"/>
              <a:gd name="connsiteY42" fmla="*/ 590550 h 1104900"/>
              <a:gd name="connsiteX43" fmla="*/ 2038350 w 3648126"/>
              <a:gd name="connsiteY43" fmla="*/ 571500 h 1104900"/>
              <a:gd name="connsiteX44" fmla="*/ 2009775 w 3648126"/>
              <a:gd name="connsiteY44" fmla="*/ 561975 h 1104900"/>
              <a:gd name="connsiteX45" fmla="*/ 1895475 w 3648126"/>
              <a:gd name="connsiteY45" fmla="*/ 542925 h 1104900"/>
              <a:gd name="connsiteX46" fmla="*/ 1876425 w 3648126"/>
              <a:gd name="connsiteY46" fmla="*/ 514350 h 1104900"/>
              <a:gd name="connsiteX47" fmla="*/ 1847850 w 3648126"/>
              <a:gd name="connsiteY47" fmla="*/ 504825 h 1104900"/>
              <a:gd name="connsiteX48" fmla="*/ 1762125 w 3648126"/>
              <a:gd name="connsiteY48" fmla="*/ 485775 h 1104900"/>
              <a:gd name="connsiteX49" fmla="*/ 1733550 w 3648126"/>
              <a:gd name="connsiteY49" fmla="*/ 476250 h 1104900"/>
              <a:gd name="connsiteX50" fmla="*/ 1695450 w 3648126"/>
              <a:gd name="connsiteY50" fmla="*/ 466725 h 1104900"/>
              <a:gd name="connsiteX51" fmla="*/ 1628775 w 3648126"/>
              <a:gd name="connsiteY51" fmla="*/ 447675 h 1104900"/>
              <a:gd name="connsiteX52" fmla="*/ 1600200 w 3648126"/>
              <a:gd name="connsiteY52" fmla="*/ 428625 h 1104900"/>
              <a:gd name="connsiteX53" fmla="*/ 1562100 w 3648126"/>
              <a:gd name="connsiteY53" fmla="*/ 419100 h 1104900"/>
              <a:gd name="connsiteX54" fmla="*/ 1476375 w 3648126"/>
              <a:gd name="connsiteY54" fmla="*/ 371475 h 1104900"/>
              <a:gd name="connsiteX55" fmla="*/ 1428750 w 3648126"/>
              <a:gd name="connsiteY55" fmla="*/ 342900 h 1104900"/>
              <a:gd name="connsiteX56" fmla="*/ 1343025 w 3648126"/>
              <a:gd name="connsiteY56" fmla="*/ 323850 h 1104900"/>
              <a:gd name="connsiteX57" fmla="*/ 1304925 w 3648126"/>
              <a:gd name="connsiteY57" fmla="*/ 314325 h 1104900"/>
              <a:gd name="connsiteX58" fmla="*/ 1247775 w 3648126"/>
              <a:gd name="connsiteY58" fmla="*/ 285750 h 1104900"/>
              <a:gd name="connsiteX59" fmla="*/ 1190625 w 3648126"/>
              <a:gd name="connsiteY59" fmla="*/ 257175 h 1104900"/>
              <a:gd name="connsiteX60" fmla="*/ 1133475 w 3648126"/>
              <a:gd name="connsiteY60" fmla="*/ 285750 h 1104900"/>
              <a:gd name="connsiteX61" fmla="*/ 1066800 w 3648126"/>
              <a:gd name="connsiteY61" fmla="*/ 304800 h 1104900"/>
              <a:gd name="connsiteX62" fmla="*/ 914400 w 3648126"/>
              <a:gd name="connsiteY62" fmla="*/ 285750 h 1104900"/>
              <a:gd name="connsiteX63" fmla="*/ 885825 w 3648126"/>
              <a:gd name="connsiteY63" fmla="*/ 276225 h 1104900"/>
              <a:gd name="connsiteX64" fmla="*/ 800100 w 3648126"/>
              <a:gd name="connsiteY64" fmla="*/ 238125 h 1104900"/>
              <a:gd name="connsiteX65" fmla="*/ 695325 w 3648126"/>
              <a:gd name="connsiteY65" fmla="*/ 171450 h 1104900"/>
              <a:gd name="connsiteX66" fmla="*/ 638175 w 3648126"/>
              <a:gd name="connsiteY66" fmla="*/ 142875 h 1104900"/>
              <a:gd name="connsiteX67" fmla="*/ 476250 w 3648126"/>
              <a:gd name="connsiteY67" fmla="*/ 133350 h 1104900"/>
              <a:gd name="connsiteX68" fmla="*/ 447675 w 3648126"/>
              <a:gd name="connsiteY68" fmla="*/ 123825 h 1104900"/>
              <a:gd name="connsiteX69" fmla="*/ 371475 w 3648126"/>
              <a:gd name="connsiteY69" fmla="*/ 104775 h 1104900"/>
              <a:gd name="connsiteX70" fmla="*/ 333375 w 3648126"/>
              <a:gd name="connsiteY70" fmla="*/ 85725 h 1104900"/>
              <a:gd name="connsiteX71" fmla="*/ 257175 w 3648126"/>
              <a:gd name="connsiteY71" fmla="*/ 76200 h 1104900"/>
              <a:gd name="connsiteX72" fmla="*/ 190500 w 3648126"/>
              <a:gd name="connsiteY72" fmla="*/ 66675 h 1104900"/>
              <a:gd name="connsiteX73" fmla="*/ 161925 w 3648126"/>
              <a:gd name="connsiteY73" fmla="*/ 57150 h 1104900"/>
              <a:gd name="connsiteX74" fmla="*/ 133350 w 3648126"/>
              <a:gd name="connsiteY74" fmla="*/ 38100 h 1104900"/>
              <a:gd name="connsiteX75" fmla="*/ 57150 w 3648126"/>
              <a:gd name="connsiteY75" fmla="*/ 28575 h 1104900"/>
              <a:gd name="connsiteX76" fmla="*/ 9525 w 3648126"/>
              <a:gd name="connsiteY76" fmla="*/ 0 h 1104900"/>
              <a:gd name="connsiteX0" fmla="*/ 9525 w 3648126"/>
              <a:gd name="connsiteY0" fmla="*/ 0 h 1104900"/>
              <a:gd name="connsiteX1" fmla="*/ 0 w 3648126"/>
              <a:gd name="connsiteY1" fmla="*/ 47625 h 1104900"/>
              <a:gd name="connsiteX2" fmla="*/ 9525 w 3648126"/>
              <a:gd name="connsiteY2" fmla="*/ 76200 h 1104900"/>
              <a:gd name="connsiteX3" fmla="*/ 19050 w 3648126"/>
              <a:gd name="connsiteY3" fmla="*/ 133350 h 1104900"/>
              <a:gd name="connsiteX4" fmla="*/ 23027 w 3648126"/>
              <a:gd name="connsiteY4" fmla="*/ 714375 h 1104900"/>
              <a:gd name="connsiteX5" fmla="*/ 28575 w 3648126"/>
              <a:gd name="connsiteY5" fmla="*/ 828675 h 1104900"/>
              <a:gd name="connsiteX6" fmla="*/ 24598 w 3648126"/>
              <a:gd name="connsiteY6" fmla="*/ 846050 h 1104900"/>
              <a:gd name="connsiteX7" fmla="*/ 68245 w 3648126"/>
              <a:gd name="connsiteY7" fmla="*/ 1090351 h 1104900"/>
              <a:gd name="connsiteX8" fmla="*/ 647700 w 3648126"/>
              <a:gd name="connsiteY8" fmla="*/ 1085850 h 1104900"/>
              <a:gd name="connsiteX9" fmla="*/ 857250 w 3648126"/>
              <a:gd name="connsiteY9" fmla="*/ 1086897 h 1104900"/>
              <a:gd name="connsiteX10" fmla="*/ 1090874 w 3648126"/>
              <a:gd name="connsiteY10" fmla="*/ 1082396 h 1104900"/>
              <a:gd name="connsiteX11" fmla="*/ 1462349 w 3648126"/>
              <a:gd name="connsiteY11" fmla="*/ 1074441 h 1104900"/>
              <a:gd name="connsiteX12" fmla="*/ 1657350 w 3648126"/>
              <a:gd name="connsiteY12" fmla="*/ 981075 h 1104900"/>
              <a:gd name="connsiteX13" fmla="*/ 1924050 w 3648126"/>
              <a:gd name="connsiteY13" fmla="*/ 923925 h 1104900"/>
              <a:gd name="connsiteX14" fmla="*/ 2438400 w 3648126"/>
              <a:gd name="connsiteY14" fmla="*/ 942975 h 1104900"/>
              <a:gd name="connsiteX15" fmla="*/ 2486025 w 3648126"/>
              <a:gd name="connsiteY15" fmla="*/ 952500 h 1104900"/>
              <a:gd name="connsiteX16" fmla="*/ 2505075 w 3648126"/>
              <a:gd name="connsiteY16" fmla="*/ 981075 h 1104900"/>
              <a:gd name="connsiteX17" fmla="*/ 2590800 w 3648126"/>
              <a:gd name="connsiteY17" fmla="*/ 1047750 h 1104900"/>
              <a:gd name="connsiteX18" fmla="*/ 3000375 w 3648126"/>
              <a:gd name="connsiteY18" fmla="*/ 1057275 h 1104900"/>
              <a:gd name="connsiteX19" fmla="*/ 3095625 w 3648126"/>
              <a:gd name="connsiteY19" fmla="*/ 1085850 h 1104900"/>
              <a:gd name="connsiteX20" fmla="*/ 3124200 w 3648126"/>
              <a:gd name="connsiteY20" fmla="*/ 1104900 h 1104900"/>
              <a:gd name="connsiteX21" fmla="*/ 3619500 w 3648126"/>
              <a:gd name="connsiteY21" fmla="*/ 1095375 h 1104900"/>
              <a:gd name="connsiteX22" fmla="*/ 3638550 w 3648126"/>
              <a:gd name="connsiteY22" fmla="*/ 1057275 h 1104900"/>
              <a:gd name="connsiteX23" fmla="*/ 3629025 w 3648126"/>
              <a:gd name="connsiteY23" fmla="*/ 857250 h 1104900"/>
              <a:gd name="connsiteX24" fmla="*/ 3619500 w 3648126"/>
              <a:gd name="connsiteY24" fmla="*/ 828675 h 1104900"/>
              <a:gd name="connsiteX25" fmla="*/ 3590925 w 3648126"/>
              <a:gd name="connsiteY25" fmla="*/ 838200 h 1104900"/>
              <a:gd name="connsiteX26" fmla="*/ 3486150 w 3648126"/>
              <a:gd name="connsiteY26" fmla="*/ 828675 h 1104900"/>
              <a:gd name="connsiteX27" fmla="*/ 3457575 w 3648126"/>
              <a:gd name="connsiteY27" fmla="*/ 819150 h 1104900"/>
              <a:gd name="connsiteX28" fmla="*/ 3371850 w 3648126"/>
              <a:gd name="connsiteY28" fmla="*/ 800100 h 1104900"/>
              <a:gd name="connsiteX29" fmla="*/ 3343275 w 3648126"/>
              <a:gd name="connsiteY29" fmla="*/ 790575 h 1104900"/>
              <a:gd name="connsiteX30" fmla="*/ 3076575 w 3648126"/>
              <a:gd name="connsiteY30" fmla="*/ 771525 h 1104900"/>
              <a:gd name="connsiteX31" fmla="*/ 2971800 w 3648126"/>
              <a:gd name="connsiteY31" fmla="*/ 695325 h 1104900"/>
              <a:gd name="connsiteX32" fmla="*/ 2943225 w 3648126"/>
              <a:gd name="connsiteY32" fmla="*/ 676275 h 1104900"/>
              <a:gd name="connsiteX33" fmla="*/ 2886075 w 3648126"/>
              <a:gd name="connsiteY33" fmla="*/ 666750 h 1104900"/>
              <a:gd name="connsiteX34" fmla="*/ 2857500 w 3648126"/>
              <a:gd name="connsiteY34" fmla="*/ 657225 h 1104900"/>
              <a:gd name="connsiteX35" fmla="*/ 2581275 w 3648126"/>
              <a:gd name="connsiteY35" fmla="*/ 666750 h 1104900"/>
              <a:gd name="connsiteX36" fmla="*/ 2552700 w 3648126"/>
              <a:gd name="connsiteY36" fmla="*/ 676275 h 1104900"/>
              <a:gd name="connsiteX37" fmla="*/ 2333625 w 3648126"/>
              <a:gd name="connsiteY37" fmla="*/ 657225 h 1104900"/>
              <a:gd name="connsiteX38" fmla="*/ 2276475 w 3648126"/>
              <a:gd name="connsiteY38" fmla="*/ 638175 h 1104900"/>
              <a:gd name="connsiteX39" fmla="*/ 2238375 w 3648126"/>
              <a:gd name="connsiteY39" fmla="*/ 619125 h 1104900"/>
              <a:gd name="connsiteX40" fmla="*/ 2181225 w 3648126"/>
              <a:gd name="connsiteY40" fmla="*/ 609600 h 1104900"/>
              <a:gd name="connsiteX41" fmla="*/ 2152650 w 3648126"/>
              <a:gd name="connsiteY41" fmla="*/ 600075 h 1104900"/>
              <a:gd name="connsiteX42" fmla="*/ 2095500 w 3648126"/>
              <a:gd name="connsiteY42" fmla="*/ 590550 h 1104900"/>
              <a:gd name="connsiteX43" fmla="*/ 2038350 w 3648126"/>
              <a:gd name="connsiteY43" fmla="*/ 571500 h 1104900"/>
              <a:gd name="connsiteX44" fmla="*/ 2009775 w 3648126"/>
              <a:gd name="connsiteY44" fmla="*/ 561975 h 1104900"/>
              <a:gd name="connsiteX45" fmla="*/ 1895475 w 3648126"/>
              <a:gd name="connsiteY45" fmla="*/ 542925 h 1104900"/>
              <a:gd name="connsiteX46" fmla="*/ 1876425 w 3648126"/>
              <a:gd name="connsiteY46" fmla="*/ 514350 h 1104900"/>
              <a:gd name="connsiteX47" fmla="*/ 1847850 w 3648126"/>
              <a:gd name="connsiteY47" fmla="*/ 504825 h 1104900"/>
              <a:gd name="connsiteX48" fmla="*/ 1762125 w 3648126"/>
              <a:gd name="connsiteY48" fmla="*/ 485775 h 1104900"/>
              <a:gd name="connsiteX49" fmla="*/ 1733550 w 3648126"/>
              <a:gd name="connsiteY49" fmla="*/ 476250 h 1104900"/>
              <a:gd name="connsiteX50" fmla="*/ 1695450 w 3648126"/>
              <a:gd name="connsiteY50" fmla="*/ 466725 h 1104900"/>
              <a:gd name="connsiteX51" fmla="*/ 1628775 w 3648126"/>
              <a:gd name="connsiteY51" fmla="*/ 447675 h 1104900"/>
              <a:gd name="connsiteX52" fmla="*/ 1600200 w 3648126"/>
              <a:gd name="connsiteY52" fmla="*/ 428625 h 1104900"/>
              <a:gd name="connsiteX53" fmla="*/ 1562100 w 3648126"/>
              <a:gd name="connsiteY53" fmla="*/ 419100 h 1104900"/>
              <a:gd name="connsiteX54" fmla="*/ 1476375 w 3648126"/>
              <a:gd name="connsiteY54" fmla="*/ 371475 h 1104900"/>
              <a:gd name="connsiteX55" fmla="*/ 1428750 w 3648126"/>
              <a:gd name="connsiteY55" fmla="*/ 342900 h 1104900"/>
              <a:gd name="connsiteX56" fmla="*/ 1343025 w 3648126"/>
              <a:gd name="connsiteY56" fmla="*/ 323850 h 1104900"/>
              <a:gd name="connsiteX57" fmla="*/ 1304925 w 3648126"/>
              <a:gd name="connsiteY57" fmla="*/ 314325 h 1104900"/>
              <a:gd name="connsiteX58" fmla="*/ 1247775 w 3648126"/>
              <a:gd name="connsiteY58" fmla="*/ 285750 h 1104900"/>
              <a:gd name="connsiteX59" fmla="*/ 1190625 w 3648126"/>
              <a:gd name="connsiteY59" fmla="*/ 257175 h 1104900"/>
              <a:gd name="connsiteX60" fmla="*/ 1133475 w 3648126"/>
              <a:gd name="connsiteY60" fmla="*/ 285750 h 1104900"/>
              <a:gd name="connsiteX61" fmla="*/ 1066800 w 3648126"/>
              <a:gd name="connsiteY61" fmla="*/ 304800 h 1104900"/>
              <a:gd name="connsiteX62" fmla="*/ 914400 w 3648126"/>
              <a:gd name="connsiteY62" fmla="*/ 285750 h 1104900"/>
              <a:gd name="connsiteX63" fmla="*/ 885825 w 3648126"/>
              <a:gd name="connsiteY63" fmla="*/ 276225 h 1104900"/>
              <a:gd name="connsiteX64" fmla="*/ 800100 w 3648126"/>
              <a:gd name="connsiteY64" fmla="*/ 238125 h 1104900"/>
              <a:gd name="connsiteX65" fmla="*/ 695325 w 3648126"/>
              <a:gd name="connsiteY65" fmla="*/ 171450 h 1104900"/>
              <a:gd name="connsiteX66" fmla="*/ 638175 w 3648126"/>
              <a:gd name="connsiteY66" fmla="*/ 142875 h 1104900"/>
              <a:gd name="connsiteX67" fmla="*/ 476250 w 3648126"/>
              <a:gd name="connsiteY67" fmla="*/ 133350 h 1104900"/>
              <a:gd name="connsiteX68" fmla="*/ 447675 w 3648126"/>
              <a:gd name="connsiteY68" fmla="*/ 123825 h 1104900"/>
              <a:gd name="connsiteX69" fmla="*/ 371475 w 3648126"/>
              <a:gd name="connsiteY69" fmla="*/ 104775 h 1104900"/>
              <a:gd name="connsiteX70" fmla="*/ 333375 w 3648126"/>
              <a:gd name="connsiteY70" fmla="*/ 85725 h 1104900"/>
              <a:gd name="connsiteX71" fmla="*/ 257175 w 3648126"/>
              <a:gd name="connsiteY71" fmla="*/ 76200 h 1104900"/>
              <a:gd name="connsiteX72" fmla="*/ 190500 w 3648126"/>
              <a:gd name="connsiteY72" fmla="*/ 66675 h 1104900"/>
              <a:gd name="connsiteX73" fmla="*/ 161925 w 3648126"/>
              <a:gd name="connsiteY73" fmla="*/ 57150 h 1104900"/>
              <a:gd name="connsiteX74" fmla="*/ 133350 w 3648126"/>
              <a:gd name="connsiteY74" fmla="*/ 38100 h 1104900"/>
              <a:gd name="connsiteX75" fmla="*/ 57150 w 3648126"/>
              <a:gd name="connsiteY75" fmla="*/ 28575 h 1104900"/>
              <a:gd name="connsiteX76" fmla="*/ 9525 w 3648126"/>
              <a:gd name="connsiteY76" fmla="*/ 0 h 1104900"/>
              <a:gd name="connsiteX0" fmla="*/ 9525 w 3648126"/>
              <a:gd name="connsiteY0" fmla="*/ 0 h 1104900"/>
              <a:gd name="connsiteX1" fmla="*/ 0 w 3648126"/>
              <a:gd name="connsiteY1" fmla="*/ 47625 h 1104900"/>
              <a:gd name="connsiteX2" fmla="*/ 9525 w 3648126"/>
              <a:gd name="connsiteY2" fmla="*/ 76200 h 1104900"/>
              <a:gd name="connsiteX3" fmla="*/ 19050 w 3648126"/>
              <a:gd name="connsiteY3" fmla="*/ 133350 h 1104900"/>
              <a:gd name="connsiteX4" fmla="*/ 23027 w 3648126"/>
              <a:gd name="connsiteY4" fmla="*/ 714375 h 1104900"/>
              <a:gd name="connsiteX5" fmla="*/ 28575 w 3648126"/>
              <a:gd name="connsiteY5" fmla="*/ 828675 h 1104900"/>
              <a:gd name="connsiteX6" fmla="*/ 24598 w 3648126"/>
              <a:gd name="connsiteY6" fmla="*/ 846050 h 1104900"/>
              <a:gd name="connsiteX7" fmla="*/ 68245 w 3648126"/>
              <a:gd name="connsiteY7" fmla="*/ 1090351 h 1104900"/>
              <a:gd name="connsiteX8" fmla="*/ 647700 w 3648126"/>
              <a:gd name="connsiteY8" fmla="*/ 1085850 h 1104900"/>
              <a:gd name="connsiteX9" fmla="*/ 857250 w 3648126"/>
              <a:gd name="connsiteY9" fmla="*/ 1086897 h 1104900"/>
              <a:gd name="connsiteX10" fmla="*/ 1090874 w 3648126"/>
              <a:gd name="connsiteY10" fmla="*/ 1082396 h 1104900"/>
              <a:gd name="connsiteX11" fmla="*/ 1462349 w 3648126"/>
              <a:gd name="connsiteY11" fmla="*/ 1074441 h 1104900"/>
              <a:gd name="connsiteX12" fmla="*/ 1677446 w 3648126"/>
              <a:gd name="connsiteY12" fmla="*/ 1071510 h 1104900"/>
              <a:gd name="connsiteX13" fmla="*/ 1924050 w 3648126"/>
              <a:gd name="connsiteY13" fmla="*/ 923925 h 1104900"/>
              <a:gd name="connsiteX14" fmla="*/ 2438400 w 3648126"/>
              <a:gd name="connsiteY14" fmla="*/ 942975 h 1104900"/>
              <a:gd name="connsiteX15" fmla="*/ 2486025 w 3648126"/>
              <a:gd name="connsiteY15" fmla="*/ 952500 h 1104900"/>
              <a:gd name="connsiteX16" fmla="*/ 2505075 w 3648126"/>
              <a:gd name="connsiteY16" fmla="*/ 981075 h 1104900"/>
              <a:gd name="connsiteX17" fmla="*/ 2590800 w 3648126"/>
              <a:gd name="connsiteY17" fmla="*/ 1047750 h 1104900"/>
              <a:gd name="connsiteX18" fmla="*/ 3000375 w 3648126"/>
              <a:gd name="connsiteY18" fmla="*/ 1057275 h 1104900"/>
              <a:gd name="connsiteX19" fmla="*/ 3095625 w 3648126"/>
              <a:gd name="connsiteY19" fmla="*/ 1085850 h 1104900"/>
              <a:gd name="connsiteX20" fmla="*/ 3124200 w 3648126"/>
              <a:gd name="connsiteY20" fmla="*/ 1104900 h 1104900"/>
              <a:gd name="connsiteX21" fmla="*/ 3619500 w 3648126"/>
              <a:gd name="connsiteY21" fmla="*/ 1095375 h 1104900"/>
              <a:gd name="connsiteX22" fmla="*/ 3638550 w 3648126"/>
              <a:gd name="connsiteY22" fmla="*/ 1057275 h 1104900"/>
              <a:gd name="connsiteX23" fmla="*/ 3629025 w 3648126"/>
              <a:gd name="connsiteY23" fmla="*/ 857250 h 1104900"/>
              <a:gd name="connsiteX24" fmla="*/ 3619500 w 3648126"/>
              <a:gd name="connsiteY24" fmla="*/ 828675 h 1104900"/>
              <a:gd name="connsiteX25" fmla="*/ 3590925 w 3648126"/>
              <a:gd name="connsiteY25" fmla="*/ 838200 h 1104900"/>
              <a:gd name="connsiteX26" fmla="*/ 3486150 w 3648126"/>
              <a:gd name="connsiteY26" fmla="*/ 828675 h 1104900"/>
              <a:gd name="connsiteX27" fmla="*/ 3457575 w 3648126"/>
              <a:gd name="connsiteY27" fmla="*/ 819150 h 1104900"/>
              <a:gd name="connsiteX28" fmla="*/ 3371850 w 3648126"/>
              <a:gd name="connsiteY28" fmla="*/ 800100 h 1104900"/>
              <a:gd name="connsiteX29" fmla="*/ 3343275 w 3648126"/>
              <a:gd name="connsiteY29" fmla="*/ 790575 h 1104900"/>
              <a:gd name="connsiteX30" fmla="*/ 3076575 w 3648126"/>
              <a:gd name="connsiteY30" fmla="*/ 771525 h 1104900"/>
              <a:gd name="connsiteX31" fmla="*/ 2971800 w 3648126"/>
              <a:gd name="connsiteY31" fmla="*/ 695325 h 1104900"/>
              <a:gd name="connsiteX32" fmla="*/ 2943225 w 3648126"/>
              <a:gd name="connsiteY32" fmla="*/ 676275 h 1104900"/>
              <a:gd name="connsiteX33" fmla="*/ 2886075 w 3648126"/>
              <a:gd name="connsiteY33" fmla="*/ 666750 h 1104900"/>
              <a:gd name="connsiteX34" fmla="*/ 2857500 w 3648126"/>
              <a:gd name="connsiteY34" fmla="*/ 657225 h 1104900"/>
              <a:gd name="connsiteX35" fmla="*/ 2581275 w 3648126"/>
              <a:gd name="connsiteY35" fmla="*/ 666750 h 1104900"/>
              <a:gd name="connsiteX36" fmla="*/ 2552700 w 3648126"/>
              <a:gd name="connsiteY36" fmla="*/ 676275 h 1104900"/>
              <a:gd name="connsiteX37" fmla="*/ 2333625 w 3648126"/>
              <a:gd name="connsiteY37" fmla="*/ 657225 h 1104900"/>
              <a:gd name="connsiteX38" fmla="*/ 2276475 w 3648126"/>
              <a:gd name="connsiteY38" fmla="*/ 638175 h 1104900"/>
              <a:gd name="connsiteX39" fmla="*/ 2238375 w 3648126"/>
              <a:gd name="connsiteY39" fmla="*/ 619125 h 1104900"/>
              <a:gd name="connsiteX40" fmla="*/ 2181225 w 3648126"/>
              <a:gd name="connsiteY40" fmla="*/ 609600 h 1104900"/>
              <a:gd name="connsiteX41" fmla="*/ 2152650 w 3648126"/>
              <a:gd name="connsiteY41" fmla="*/ 600075 h 1104900"/>
              <a:gd name="connsiteX42" fmla="*/ 2095500 w 3648126"/>
              <a:gd name="connsiteY42" fmla="*/ 590550 h 1104900"/>
              <a:gd name="connsiteX43" fmla="*/ 2038350 w 3648126"/>
              <a:gd name="connsiteY43" fmla="*/ 571500 h 1104900"/>
              <a:gd name="connsiteX44" fmla="*/ 2009775 w 3648126"/>
              <a:gd name="connsiteY44" fmla="*/ 561975 h 1104900"/>
              <a:gd name="connsiteX45" fmla="*/ 1895475 w 3648126"/>
              <a:gd name="connsiteY45" fmla="*/ 542925 h 1104900"/>
              <a:gd name="connsiteX46" fmla="*/ 1876425 w 3648126"/>
              <a:gd name="connsiteY46" fmla="*/ 514350 h 1104900"/>
              <a:gd name="connsiteX47" fmla="*/ 1847850 w 3648126"/>
              <a:gd name="connsiteY47" fmla="*/ 504825 h 1104900"/>
              <a:gd name="connsiteX48" fmla="*/ 1762125 w 3648126"/>
              <a:gd name="connsiteY48" fmla="*/ 485775 h 1104900"/>
              <a:gd name="connsiteX49" fmla="*/ 1733550 w 3648126"/>
              <a:gd name="connsiteY49" fmla="*/ 476250 h 1104900"/>
              <a:gd name="connsiteX50" fmla="*/ 1695450 w 3648126"/>
              <a:gd name="connsiteY50" fmla="*/ 466725 h 1104900"/>
              <a:gd name="connsiteX51" fmla="*/ 1628775 w 3648126"/>
              <a:gd name="connsiteY51" fmla="*/ 447675 h 1104900"/>
              <a:gd name="connsiteX52" fmla="*/ 1600200 w 3648126"/>
              <a:gd name="connsiteY52" fmla="*/ 428625 h 1104900"/>
              <a:gd name="connsiteX53" fmla="*/ 1562100 w 3648126"/>
              <a:gd name="connsiteY53" fmla="*/ 419100 h 1104900"/>
              <a:gd name="connsiteX54" fmla="*/ 1476375 w 3648126"/>
              <a:gd name="connsiteY54" fmla="*/ 371475 h 1104900"/>
              <a:gd name="connsiteX55" fmla="*/ 1428750 w 3648126"/>
              <a:gd name="connsiteY55" fmla="*/ 342900 h 1104900"/>
              <a:gd name="connsiteX56" fmla="*/ 1343025 w 3648126"/>
              <a:gd name="connsiteY56" fmla="*/ 323850 h 1104900"/>
              <a:gd name="connsiteX57" fmla="*/ 1304925 w 3648126"/>
              <a:gd name="connsiteY57" fmla="*/ 314325 h 1104900"/>
              <a:gd name="connsiteX58" fmla="*/ 1247775 w 3648126"/>
              <a:gd name="connsiteY58" fmla="*/ 285750 h 1104900"/>
              <a:gd name="connsiteX59" fmla="*/ 1190625 w 3648126"/>
              <a:gd name="connsiteY59" fmla="*/ 257175 h 1104900"/>
              <a:gd name="connsiteX60" fmla="*/ 1133475 w 3648126"/>
              <a:gd name="connsiteY60" fmla="*/ 285750 h 1104900"/>
              <a:gd name="connsiteX61" fmla="*/ 1066800 w 3648126"/>
              <a:gd name="connsiteY61" fmla="*/ 304800 h 1104900"/>
              <a:gd name="connsiteX62" fmla="*/ 914400 w 3648126"/>
              <a:gd name="connsiteY62" fmla="*/ 285750 h 1104900"/>
              <a:gd name="connsiteX63" fmla="*/ 885825 w 3648126"/>
              <a:gd name="connsiteY63" fmla="*/ 276225 h 1104900"/>
              <a:gd name="connsiteX64" fmla="*/ 800100 w 3648126"/>
              <a:gd name="connsiteY64" fmla="*/ 238125 h 1104900"/>
              <a:gd name="connsiteX65" fmla="*/ 695325 w 3648126"/>
              <a:gd name="connsiteY65" fmla="*/ 171450 h 1104900"/>
              <a:gd name="connsiteX66" fmla="*/ 638175 w 3648126"/>
              <a:gd name="connsiteY66" fmla="*/ 142875 h 1104900"/>
              <a:gd name="connsiteX67" fmla="*/ 476250 w 3648126"/>
              <a:gd name="connsiteY67" fmla="*/ 133350 h 1104900"/>
              <a:gd name="connsiteX68" fmla="*/ 447675 w 3648126"/>
              <a:gd name="connsiteY68" fmla="*/ 123825 h 1104900"/>
              <a:gd name="connsiteX69" fmla="*/ 371475 w 3648126"/>
              <a:gd name="connsiteY69" fmla="*/ 104775 h 1104900"/>
              <a:gd name="connsiteX70" fmla="*/ 333375 w 3648126"/>
              <a:gd name="connsiteY70" fmla="*/ 85725 h 1104900"/>
              <a:gd name="connsiteX71" fmla="*/ 257175 w 3648126"/>
              <a:gd name="connsiteY71" fmla="*/ 76200 h 1104900"/>
              <a:gd name="connsiteX72" fmla="*/ 190500 w 3648126"/>
              <a:gd name="connsiteY72" fmla="*/ 66675 h 1104900"/>
              <a:gd name="connsiteX73" fmla="*/ 161925 w 3648126"/>
              <a:gd name="connsiteY73" fmla="*/ 57150 h 1104900"/>
              <a:gd name="connsiteX74" fmla="*/ 133350 w 3648126"/>
              <a:gd name="connsiteY74" fmla="*/ 38100 h 1104900"/>
              <a:gd name="connsiteX75" fmla="*/ 57150 w 3648126"/>
              <a:gd name="connsiteY75" fmla="*/ 28575 h 1104900"/>
              <a:gd name="connsiteX76" fmla="*/ 9525 w 3648126"/>
              <a:gd name="connsiteY76" fmla="*/ 0 h 1104900"/>
              <a:gd name="connsiteX0" fmla="*/ 9525 w 3648126"/>
              <a:gd name="connsiteY0" fmla="*/ 0 h 1104900"/>
              <a:gd name="connsiteX1" fmla="*/ 0 w 3648126"/>
              <a:gd name="connsiteY1" fmla="*/ 47625 h 1104900"/>
              <a:gd name="connsiteX2" fmla="*/ 9525 w 3648126"/>
              <a:gd name="connsiteY2" fmla="*/ 76200 h 1104900"/>
              <a:gd name="connsiteX3" fmla="*/ 19050 w 3648126"/>
              <a:gd name="connsiteY3" fmla="*/ 133350 h 1104900"/>
              <a:gd name="connsiteX4" fmla="*/ 23027 w 3648126"/>
              <a:gd name="connsiteY4" fmla="*/ 714375 h 1104900"/>
              <a:gd name="connsiteX5" fmla="*/ 28575 w 3648126"/>
              <a:gd name="connsiteY5" fmla="*/ 828675 h 1104900"/>
              <a:gd name="connsiteX6" fmla="*/ 24598 w 3648126"/>
              <a:gd name="connsiteY6" fmla="*/ 846050 h 1104900"/>
              <a:gd name="connsiteX7" fmla="*/ 68245 w 3648126"/>
              <a:gd name="connsiteY7" fmla="*/ 1090351 h 1104900"/>
              <a:gd name="connsiteX8" fmla="*/ 647700 w 3648126"/>
              <a:gd name="connsiteY8" fmla="*/ 1085850 h 1104900"/>
              <a:gd name="connsiteX9" fmla="*/ 857250 w 3648126"/>
              <a:gd name="connsiteY9" fmla="*/ 1086897 h 1104900"/>
              <a:gd name="connsiteX10" fmla="*/ 1090874 w 3648126"/>
              <a:gd name="connsiteY10" fmla="*/ 1082396 h 1104900"/>
              <a:gd name="connsiteX11" fmla="*/ 1462349 w 3648126"/>
              <a:gd name="connsiteY11" fmla="*/ 1074441 h 1104900"/>
              <a:gd name="connsiteX12" fmla="*/ 1677446 w 3648126"/>
              <a:gd name="connsiteY12" fmla="*/ 1071510 h 1104900"/>
              <a:gd name="connsiteX13" fmla="*/ 1944147 w 3648126"/>
              <a:gd name="connsiteY13" fmla="*/ 1069626 h 1104900"/>
              <a:gd name="connsiteX14" fmla="*/ 2438400 w 3648126"/>
              <a:gd name="connsiteY14" fmla="*/ 942975 h 1104900"/>
              <a:gd name="connsiteX15" fmla="*/ 2486025 w 3648126"/>
              <a:gd name="connsiteY15" fmla="*/ 952500 h 1104900"/>
              <a:gd name="connsiteX16" fmla="*/ 2505075 w 3648126"/>
              <a:gd name="connsiteY16" fmla="*/ 981075 h 1104900"/>
              <a:gd name="connsiteX17" fmla="*/ 2590800 w 3648126"/>
              <a:gd name="connsiteY17" fmla="*/ 1047750 h 1104900"/>
              <a:gd name="connsiteX18" fmla="*/ 3000375 w 3648126"/>
              <a:gd name="connsiteY18" fmla="*/ 1057275 h 1104900"/>
              <a:gd name="connsiteX19" fmla="*/ 3095625 w 3648126"/>
              <a:gd name="connsiteY19" fmla="*/ 1085850 h 1104900"/>
              <a:gd name="connsiteX20" fmla="*/ 3124200 w 3648126"/>
              <a:gd name="connsiteY20" fmla="*/ 1104900 h 1104900"/>
              <a:gd name="connsiteX21" fmla="*/ 3619500 w 3648126"/>
              <a:gd name="connsiteY21" fmla="*/ 1095375 h 1104900"/>
              <a:gd name="connsiteX22" fmla="*/ 3638550 w 3648126"/>
              <a:gd name="connsiteY22" fmla="*/ 1057275 h 1104900"/>
              <a:gd name="connsiteX23" fmla="*/ 3629025 w 3648126"/>
              <a:gd name="connsiteY23" fmla="*/ 857250 h 1104900"/>
              <a:gd name="connsiteX24" fmla="*/ 3619500 w 3648126"/>
              <a:gd name="connsiteY24" fmla="*/ 828675 h 1104900"/>
              <a:gd name="connsiteX25" fmla="*/ 3590925 w 3648126"/>
              <a:gd name="connsiteY25" fmla="*/ 838200 h 1104900"/>
              <a:gd name="connsiteX26" fmla="*/ 3486150 w 3648126"/>
              <a:gd name="connsiteY26" fmla="*/ 828675 h 1104900"/>
              <a:gd name="connsiteX27" fmla="*/ 3457575 w 3648126"/>
              <a:gd name="connsiteY27" fmla="*/ 819150 h 1104900"/>
              <a:gd name="connsiteX28" fmla="*/ 3371850 w 3648126"/>
              <a:gd name="connsiteY28" fmla="*/ 800100 h 1104900"/>
              <a:gd name="connsiteX29" fmla="*/ 3343275 w 3648126"/>
              <a:gd name="connsiteY29" fmla="*/ 790575 h 1104900"/>
              <a:gd name="connsiteX30" fmla="*/ 3076575 w 3648126"/>
              <a:gd name="connsiteY30" fmla="*/ 771525 h 1104900"/>
              <a:gd name="connsiteX31" fmla="*/ 2971800 w 3648126"/>
              <a:gd name="connsiteY31" fmla="*/ 695325 h 1104900"/>
              <a:gd name="connsiteX32" fmla="*/ 2943225 w 3648126"/>
              <a:gd name="connsiteY32" fmla="*/ 676275 h 1104900"/>
              <a:gd name="connsiteX33" fmla="*/ 2886075 w 3648126"/>
              <a:gd name="connsiteY33" fmla="*/ 666750 h 1104900"/>
              <a:gd name="connsiteX34" fmla="*/ 2857500 w 3648126"/>
              <a:gd name="connsiteY34" fmla="*/ 657225 h 1104900"/>
              <a:gd name="connsiteX35" fmla="*/ 2581275 w 3648126"/>
              <a:gd name="connsiteY35" fmla="*/ 666750 h 1104900"/>
              <a:gd name="connsiteX36" fmla="*/ 2552700 w 3648126"/>
              <a:gd name="connsiteY36" fmla="*/ 676275 h 1104900"/>
              <a:gd name="connsiteX37" fmla="*/ 2333625 w 3648126"/>
              <a:gd name="connsiteY37" fmla="*/ 657225 h 1104900"/>
              <a:gd name="connsiteX38" fmla="*/ 2276475 w 3648126"/>
              <a:gd name="connsiteY38" fmla="*/ 638175 h 1104900"/>
              <a:gd name="connsiteX39" fmla="*/ 2238375 w 3648126"/>
              <a:gd name="connsiteY39" fmla="*/ 619125 h 1104900"/>
              <a:gd name="connsiteX40" fmla="*/ 2181225 w 3648126"/>
              <a:gd name="connsiteY40" fmla="*/ 609600 h 1104900"/>
              <a:gd name="connsiteX41" fmla="*/ 2152650 w 3648126"/>
              <a:gd name="connsiteY41" fmla="*/ 600075 h 1104900"/>
              <a:gd name="connsiteX42" fmla="*/ 2095500 w 3648126"/>
              <a:gd name="connsiteY42" fmla="*/ 590550 h 1104900"/>
              <a:gd name="connsiteX43" fmla="*/ 2038350 w 3648126"/>
              <a:gd name="connsiteY43" fmla="*/ 571500 h 1104900"/>
              <a:gd name="connsiteX44" fmla="*/ 2009775 w 3648126"/>
              <a:gd name="connsiteY44" fmla="*/ 561975 h 1104900"/>
              <a:gd name="connsiteX45" fmla="*/ 1895475 w 3648126"/>
              <a:gd name="connsiteY45" fmla="*/ 542925 h 1104900"/>
              <a:gd name="connsiteX46" fmla="*/ 1876425 w 3648126"/>
              <a:gd name="connsiteY46" fmla="*/ 514350 h 1104900"/>
              <a:gd name="connsiteX47" fmla="*/ 1847850 w 3648126"/>
              <a:gd name="connsiteY47" fmla="*/ 504825 h 1104900"/>
              <a:gd name="connsiteX48" fmla="*/ 1762125 w 3648126"/>
              <a:gd name="connsiteY48" fmla="*/ 485775 h 1104900"/>
              <a:gd name="connsiteX49" fmla="*/ 1733550 w 3648126"/>
              <a:gd name="connsiteY49" fmla="*/ 476250 h 1104900"/>
              <a:gd name="connsiteX50" fmla="*/ 1695450 w 3648126"/>
              <a:gd name="connsiteY50" fmla="*/ 466725 h 1104900"/>
              <a:gd name="connsiteX51" fmla="*/ 1628775 w 3648126"/>
              <a:gd name="connsiteY51" fmla="*/ 447675 h 1104900"/>
              <a:gd name="connsiteX52" fmla="*/ 1600200 w 3648126"/>
              <a:gd name="connsiteY52" fmla="*/ 428625 h 1104900"/>
              <a:gd name="connsiteX53" fmla="*/ 1562100 w 3648126"/>
              <a:gd name="connsiteY53" fmla="*/ 419100 h 1104900"/>
              <a:gd name="connsiteX54" fmla="*/ 1476375 w 3648126"/>
              <a:gd name="connsiteY54" fmla="*/ 371475 h 1104900"/>
              <a:gd name="connsiteX55" fmla="*/ 1428750 w 3648126"/>
              <a:gd name="connsiteY55" fmla="*/ 342900 h 1104900"/>
              <a:gd name="connsiteX56" fmla="*/ 1343025 w 3648126"/>
              <a:gd name="connsiteY56" fmla="*/ 323850 h 1104900"/>
              <a:gd name="connsiteX57" fmla="*/ 1304925 w 3648126"/>
              <a:gd name="connsiteY57" fmla="*/ 314325 h 1104900"/>
              <a:gd name="connsiteX58" fmla="*/ 1247775 w 3648126"/>
              <a:gd name="connsiteY58" fmla="*/ 285750 h 1104900"/>
              <a:gd name="connsiteX59" fmla="*/ 1190625 w 3648126"/>
              <a:gd name="connsiteY59" fmla="*/ 257175 h 1104900"/>
              <a:gd name="connsiteX60" fmla="*/ 1133475 w 3648126"/>
              <a:gd name="connsiteY60" fmla="*/ 285750 h 1104900"/>
              <a:gd name="connsiteX61" fmla="*/ 1066800 w 3648126"/>
              <a:gd name="connsiteY61" fmla="*/ 304800 h 1104900"/>
              <a:gd name="connsiteX62" fmla="*/ 914400 w 3648126"/>
              <a:gd name="connsiteY62" fmla="*/ 285750 h 1104900"/>
              <a:gd name="connsiteX63" fmla="*/ 885825 w 3648126"/>
              <a:gd name="connsiteY63" fmla="*/ 276225 h 1104900"/>
              <a:gd name="connsiteX64" fmla="*/ 800100 w 3648126"/>
              <a:gd name="connsiteY64" fmla="*/ 238125 h 1104900"/>
              <a:gd name="connsiteX65" fmla="*/ 695325 w 3648126"/>
              <a:gd name="connsiteY65" fmla="*/ 171450 h 1104900"/>
              <a:gd name="connsiteX66" fmla="*/ 638175 w 3648126"/>
              <a:gd name="connsiteY66" fmla="*/ 142875 h 1104900"/>
              <a:gd name="connsiteX67" fmla="*/ 476250 w 3648126"/>
              <a:gd name="connsiteY67" fmla="*/ 133350 h 1104900"/>
              <a:gd name="connsiteX68" fmla="*/ 447675 w 3648126"/>
              <a:gd name="connsiteY68" fmla="*/ 123825 h 1104900"/>
              <a:gd name="connsiteX69" fmla="*/ 371475 w 3648126"/>
              <a:gd name="connsiteY69" fmla="*/ 104775 h 1104900"/>
              <a:gd name="connsiteX70" fmla="*/ 333375 w 3648126"/>
              <a:gd name="connsiteY70" fmla="*/ 85725 h 1104900"/>
              <a:gd name="connsiteX71" fmla="*/ 257175 w 3648126"/>
              <a:gd name="connsiteY71" fmla="*/ 76200 h 1104900"/>
              <a:gd name="connsiteX72" fmla="*/ 190500 w 3648126"/>
              <a:gd name="connsiteY72" fmla="*/ 66675 h 1104900"/>
              <a:gd name="connsiteX73" fmla="*/ 161925 w 3648126"/>
              <a:gd name="connsiteY73" fmla="*/ 57150 h 1104900"/>
              <a:gd name="connsiteX74" fmla="*/ 133350 w 3648126"/>
              <a:gd name="connsiteY74" fmla="*/ 38100 h 1104900"/>
              <a:gd name="connsiteX75" fmla="*/ 57150 w 3648126"/>
              <a:gd name="connsiteY75" fmla="*/ 28575 h 1104900"/>
              <a:gd name="connsiteX76" fmla="*/ 9525 w 3648126"/>
              <a:gd name="connsiteY76" fmla="*/ 0 h 1104900"/>
              <a:gd name="connsiteX0" fmla="*/ 9525 w 3648126"/>
              <a:gd name="connsiteY0" fmla="*/ 0 h 1104900"/>
              <a:gd name="connsiteX1" fmla="*/ 0 w 3648126"/>
              <a:gd name="connsiteY1" fmla="*/ 47625 h 1104900"/>
              <a:gd name="connsiteX2" fmla="*/ 9525 w 3648126"/>
              <a:gd name="connsiteY2" fmla="*/ 76200 h 1104900"/>
              <a:gd name="connsiteX3" fmla="*/ 19050 w 3648126"/>
              <a:gd name="connsiteY3" fmla="*/ 133350 h 1104900"/>
              <a:gd name="connsiteX4" fmla="*/ 23027 w 3648126"/>
              <a:gd name="connsiteY4" fmla="*/ 714375 h 1104900"/>
              <a:gd name="connsiteX5" fmla="*/ 28575 w 3648126"/>
              <a:gd name="connsiteY5" fmla="*/ 828675 h 1104900"/>
              <a:gd name="connsiteX6" fmla="*/ 24598 w 3648126"/>
              <a:gd name="connsiteY6" fmla="*/ 846050 h 1104900"/>
              <a:gd name="connsiteX7" fmla="*/ 68245 w 3648126"/>
              <a:gd name="connsiteY7" fmla="*/ 1090351 h 1104900"/>
              <a:gd name="connsiteX8" fmla="*/ 647700 w 3648126"/>
              <a:gd name="connsiteY8" fmla="*/ 1085850 h 1104900"/>
              <a:gd name="connsiteX9" fmla="*/ 857250 w 3648126"/>
              <a:gd name="connsiteY9" fmla="*/ 1086897 h 1104900"/>
              <a:gd name="connsiteX10" fmla="*/ 1090874 w 3648126"/>
              <a:gd name="connsiteY10" fmla="*/ 1082396 h 1104900"/>
              <a:gd name="connsiteX11" fmla="*/ 1462349 w 3648126"/>
              <a:gd name="connsiteY11" fmla="*/ 1074441 h 1104900"/>
              <a:gd name="connsiteX12" fmla="*/ 1677446 w 3648126"/>
              <a:gd name="connsiteY12" fmla="*/ 1071510 h 1104900"/>
              <a:gd name="connsiteX13" fmla="*/ 1944147 w 3648126"/>
              <a:gd name="connsiteY13" fmla="*/ 1069626 h 1104900"/>
              <a:gd name="connsiteX14" fmla="*/ 2403231 w 3648126"/>
              <a:gd name="connsiteY14" fmla="*/ 1088677 h 1104900"/>
              <a:gd name="connsiteX15" fmla="*/ 2486025 w 3648126"/>
              <a:gd name="connsiteY15" fmla="*/ 952500 h 1104900"/>
              <a:gd name="connsiteX16" fmla="*/ 2505075 w 3648126"/>
              <a:gd name="connsiteY16" fmla="*/ 981075 h 1104900"/>
              <a:gd name="connsiteX17" fmla="*/ 2590800 w 3648126"/>
              <a:gd name="connsiteY17" fmla="*/ 1047750 h 1104900"/>
              <a:gd name="connsiteX18" fmla="*/ 3000375 w 3648126"/>
              <a:gd name="connsiteY18" fmla="*/ 1057275 h 1104900"/>
              <a:gd name="connsiteX19" fmla="*/ 3095625 w 3648126"/>
              <a:gd name="connsiteY19" fmla="*/ 1085850 h 1104900"/>
              <a:gd name="connsiteX20" fmla="*/ 3124200 w 3648126"/>
              <a:gd name="connsiteY20" fmla="*/ 1104900 h 1104900"/>
              <a:gd name="connsiteX21" fmla="*/ 3619500 w 3648126"/>
              <a:gd name="connsiteY21" fmla="*/ 1095375 h 1104900"/>
              <a:gd name="connsiteX22" fmla="*/ 3638550 w 3648126"/>
              <a:gd name="connsiteY22" fmla="*/ 1057275 h 1104900"/>
              <a:gd name="connsiteX23" fmla="*/ 3629025 w 3648126"/>
              <a:gd name="connsiteY23" fmla="*/ 857250 h 1104900"/>
              <a:gd name="connsiteX24" fmla="*/ 3619500 w 3648126"/>
              <a:gd name="connsiteY24" fmla="*/ 828675 h 1104900"/>
              <a:gd name="connsiteX25" fmla="*/ 3590925 w 3648126"/>
              <a:gd name="connsiteY25" fmla="*/ 838200 h 1104900"/>
              <a:gd name="connsiteX26" fmla="*/ 3486150 w 3648126"/>
              <a:gd name="connsiteY26" fmla="*/ 828675 h 1104900"/>
              <a:gd name="connsiteX27" fmla="*/ 3457575 w 3648126"/>
              <a:gd name="connsiteY27" fmla="*/ 819150 h 1104900"/>
              <a:gd name="connsiteX28" fmla="*/ 3371850 w 3648126"/>
              <a:gd name="connsiteY28" fmla="*/ 800100 h 1104900"/>
              <a:gd name="connsiteX29" fmla="*/ 3343275 w 3648126"/>
              <a:gd name="connsiteY29" fmla="*/ 790575 h 1104900"/>
              <a:gd name="connsiteX30" fmla="*/ 3076575 w 3648126"/>
              <a:gd name="connsiteY30" fmla="*/ 771525 h 1104900"/>
              <a:gd name="connsiteX31" fmla="*/ 2971800 w 3648126"/>
              <a:gd name="connsiteY31" fmla="*/ 695325 h 1104900"/>
              <a:gd name="connsiteX32" fmla="*/ 2943225 w 3648126"/>
              <a:gd name="connsiteY32" fmla="*/ 676275 h 1104900"/>
              <a:gd name="connsiteX33" fmla="*/ 2886075 w 3648126"/>
              <a:gd name="connsiteY33" fmla="*/ 666750 h 1104900"/>
              <a:gd name="connsiteX34" fmla="*/ 2857500 w 3648126"/>
              <a:gd name="connsiteY34" fmla="*/ 657225 h 1104900"/>
              <a:gd name="connsiteX35" fmla="*/ 2581275 w 3648126"/>
              <a:gd name="connsiteY35" fmla="*/ 666750 h 1104900"/>
              <a:gd name="connsiteX36" fmla="*/ 2552700 w 3648126"/>
              <a:gd name="connsiteY36" fmla="*/ 676275 h 1104900"/>
              <a:gd name="connsiteX37" fmla="*/ 2333625 w 3648126"/>
              <a:gd name="connsiteY37" fmla="*/ 657225 h 1104900"/>
              <a:gd name="connsiteX38" fmla="*/ 2276475 w 3648126"/>
              <a:gd name="connsiteY38" fmla="*/ 638175 h 1104900"/>
              <a:gd name="connsiteX39" fmla="*/ 2238375 w 3648126"/>
              <a:gd name="connsiteY39" fmla="*/ 619125 h 1104900"/>
              <a:gd name="connsiteX40" fmla="*/ 2181225 w 3648126"/>
              <a:gd name="connsiteY40" fmla="*/ 609600 h 1104900"/>
              <a:gd name="connsiteX41" fmla="*/ 2152650 w 3648126"/>
              <a:gd name="connsiteY41" fmla="*/ 600075 h 1104900"/>
              <a:gd name="connsiteX42" fmla="*/ 2095500 w 3648126"/>
              <a:gd name="connsiteY42" fmla="*/ 590550 h 1104900"/>
              <a:gd name="connsiteX43" fmla="*/ 2038350 w 3648126"/>
              <a:gd name="connsiteY43" fmla="*/ 571500 h 1104900"/>
              <a:gd name="connsiteX44" fmla="*/ 2009775 w 3648126"/>
              <a:gd name="connsiteY44" fmla="*/ 561975 h 1104900"/>
              <a:gd name="connsiteX45" fmla="*/ 1895475 w 3648126"/>
              <a:gd name="connsiteY45" fmla="*/ 542925 h 1104900"/>
              <a:gd name="connsiteX46" fmla="*/ 1876425 w 3648126"/>
              <a:gd name="connsiteY46" fmla="*/ 514350 h 1104900"/>
              <a:gd name="connsiteX47" fmla="*/ 1847850 w 3648126"/>
              <a:gd name="connsiteY47" fmla="*/ 504825 h 1104900"/>
              <a:gd name="connsiteX48" fmla="*/ 1762125 w 3648126"/>
              <a:gd name="connsiteY48" fmla="*/ 485775 h 1104900"/>
              <a:gd name="connsiteX49" fmla="*/ 1733550 w 3648126"/>
              <a:gd name="connsiteY49" fmla="*/ 476250 h 1104900"/>
              <a:gd name="connsiteX50" fmla="*/ 1695450 w 3648126"/>
              <a:gd name="connsiteY50" fmla="*/ 466725 h 1104900"/>
              <a:gd name="connsiteX51" fmla="*/ 1628775 w 3648126"/>
              <a:gd name="connsiteY51" fmla="*/ 447675 h 1104900"/>
              <a:gd name="connsiteX52" fmla="*/ 1600200 w 3648126"/>
              <a:gd name="connsiteY52" fmla="*/ 428625 h 1104900"/>
              <a:gd name="connsiteX53" fmla="*/ 1562100 w 3648126"/>
              <a:gd name="connsiteY53" fmla="*/ 419100 h 1104900"/>
              <a:gd name="connsiteX54" fmla="*/ 1476375 w 3648126"/>
              <a:gd name="connsiteY54" fmla="*/ 371475 h 1104900"/>
              <a:gd name="connsiteX55" fmla="*/ 1428750 w 3648126"/>
              <a:gd name="connsiteY55" fmla="*/ 342900 h 1104900"/>
              <a:gd name="connsiteX56" fmla="*/ 1343025 w 3648126"/>
              <a:gd name="connsiteY56" fmla="*/ 323850 h 1104900"/>
              <a:gd name="connsiteX57" fmla="*/ 1304925 w 3648126"/>
              <a:gd name="connsiteY57" fmla="*/ 314325 h 1104900"/>
              <a:gd name="connsiteX58" fmla="*/ 1247775 w 3648126"/>
              <a:gd name="connsiteY58" fmla="*/ 285750 h 1104900"/>
              <a:gd name="connsiteX59" fmla="*/ 1190625 w 3648126"/>
              <a:gd name="connsiteY59" fmla="*/ 257175 h 1104900"/>
              <a:gd name="connsiteX60" fmla="*/ 1133475 w 3648126"/>
              <a:gd name="connsiteY60" fmla="*/ 285750 h 1104900"/>
              <a:gd name="connsiteX61" fmla="*/ 1066800 w 3648126"/>
              <a:gd name="connsiteY61" fmla="*/ 304800 h 1104900"/>
              <a:gd name="connsiteX62" fmla="*/ 914400 w 3648126"/>
              <a:gd name="connsiteY62" fmla="*/ 285750 h 1104900"/>
              <a:gd name="connsiteX63" fmla="*/ 885825 w 3648126"/>
              <a:gd name="connsiteY63" fmla="*/ 276225 h 1104900"/>
              <a:gd name="connsiteX64" fmla="*/ 800100 w 3648126"/>
              <a:gd name="connsiteY64" fmla="*/ 238125 h 1104900"/>
              <a:gd name="connsiteX65" fmla="*/ 695325 w 3648126"/>
              <a:gd name="connsiteY65" fmla="*/ 171450 h 1104900"/>
              <a:gd name="connsiteX66" fmla="*/ 638175 w 3648126"/>
              <a:gd name="connsiteY66" fmla="*/ 142875 h 1104900"/>
              <a:gd name="connsiteX67" fmla="*/ 476250 w 3648126"/>
              <a:gd name="connsiteY67" fmla="*/ 133350 h 1104900"/>
              <a:gd name="connsiteX68" fmla="*/ 447675 w 3648126"/>
              <a:gd name="connsiteY68" fmla="*/ 123825 h 1104900"/>
              <a:gd name="connsiteX69" fmla="*/ 371475 w 3648126"/>
              <a:gd name="connsiteY69" fmla="*/ 104775 h 1104900"/>
              <a:gd name="connsiteX70" fmla="*/ 333375 w 3648126"/>
              <a:gd name="connsiteY70" fmla="*/ 85725 h 1104900"/>
              <a:gd name="connsiteX71" fmla="*/ 257175 w 3648126"/>
              <a:gd name="connsiteY71" fmla="*/ 76200 h 1104900"/>
              <a:gd name="connsiteX72" fmla="*/ 190500 w 3648126"/>
              <a:gd name="connsiteY72" fmla="*/ 66675 h 1104900"/>
              <a:gd name="connsiteX73" fmla="*/ 161925 w 3648126"/>
              <a:gd name="connsiteY73" fmla="*/ 57150 h 1104900"/>
              <a:gd name="connsiteX74" fmla="*/ 133350 w 3648126"/>
              <a:gd name="connsiteY74" fmla="*/ 38100 h 1104900"/>
              <a:gd name="connsiteX75" fmla="*/ 57150 w 3648126"/>
              <a:gd name="connsiteY75" fmla="*/ 28575 h 1104900"/>
              <a:gd name="connsiteX76" fmla="*/ 9525 w 3648126"/>
              <a:gd name="connsiteY76" fmla="*/ 0 h 1104900"/>
              <a:gd name="connsiteX0" fmla="*/ 9525 w 3648126"/>
              <a:gd name="connsiteY0" fmla="*/ 0 h 1104900"/>
              <a:gd name="connsiteX1" fmla="*/ 0 w 3648126"/>
              <a:gd name="connsiteY1" fmla="*/ 47625 h 1104900"/>
              <a:gd name="connsiteX2" fmla="*/ 9525 w 3648126"/>
              <a:gd name="connsiteY2" fmla="*/ 76200 h 1104900"/>
              <a:gd name="connsiteX3" fmla="*/ 19050 w 3648126"/>
              <a:gd name="connsiteY3" fmla="*/ 133350 h 1104900"/>
              <a:gd name="connsiteX4" fmla="*/ 23027 w 3648126"/>
              <a:gd name="connsiteY4" fmla="*/ 714375 h 1104900"/>
              <a:gd name="connsiteX5" fmla="*/ 28575 w 3648126"/>
              <a:gd name="connsiteY5" fmla="*/ 828675 h 1104900"/>
              <a:gd name="connsiteX6" fmla="*/ 24598 w 3648126"/>
              <a:gd name="connsiteY6" fmla="*/ 846050 h 1104900"/>
              <a:gd name="connsiteX7" fmla="*/ 68245 w 3648126"/>
              <a:gd name="connsiteY7" fmla="*/ 1090351 h 1104900"/>
              <a:gd name="connsiteX8" fmla="*/ 647700 w 3648126"/>
              <a:gd name="connsiteY8" fmla="*/ 1085850 h 1104900"/>
              <a:gd name="connsiteX9" fmla="*/ 857250 w 3648126"/>
              <a:gd name="connsiteY9" fmla="*/ 1086897 h 1104900"/>
              <a:gd name="connsiteX10" fmla="*/ 1090874 w 3648126"/>
              <a:gd name="connsiteY10" fmla="*/ 1082396 h 1104900"/>
              <a:gd name="connsiteX11" fmla="*/ 1462349 w 3648126"/>
              <a:gd name="connsiteY11" fmla="*/ 1074441 h 1104900"/>
              <a:gd name="connsiteX12" fmla="*/ 1677446 w 3648126"/>
              <a:gd name="connsiteY12" fmla="*/ 1071510 h 1104900"/>
              <a:gd name="connsiteX13" fmla="*/ 1944147 w 3648126"/>
              <a:gd name="connsiteY13" fmla="*/ 1069626 h 1104900"/>
              <a:gd name="connsiteX14" fmla="*/ 2403231 w 3648126"/>
              <a:gd name="connsiteY14" fmla="*/ 1088677 h 1104900"/>
              <a:gd name="connsiteX15" fmla="*/ 2501097 w 3648126"/>
              <a:gd name="connsiteY15" fmla="*/ 1088153 h 1104900"/>
              <a:gd name="connsiteX16" fmla="*/ 2505075 w 3648126"/>
              <a:gd name="connsiteY16" fmla="*/ 981075 h 1104900"/>
              <a:gd name="connsiteX17" fmla="*/ 2590800 w 3648126"/>
              <a:gd name="connsiteY17" fmla="*/ 1047750 h 1104900"/>
              <a:gd name="connsiteX18" fmla="*/ 3000375 w 3648126"/>
              <a:gd name="connsiteY18" fmla="*/ 1057275 h 1104900"/>
              <a:gd name="connsiteX19" fmla="*/ 3095625 w 3648126"/>
              <a:gd name="connsiteY19" fmla="*/ 1085850 h 1104900"/>
              <a:gd name="connsiteX20" fmla="*/ 3124200 w 3648126"/>
              <a:gd name="connsiteY20" fmla="*/ 1104900 h 1104900"/>
              <a:gd name="connsiteX21" fmla="*/ 3619500 w 3648126"/>
              <a:gd name="connsiteY21" fmla="*/ 1095375 h 1104900"/>
              <a:gd name="connsiteX22" fmla="*/ 3638550 w 3648126"/>
              <a:gd name="connsiteY22" fmla="*/ 1057275 h 1104900"/>
              <a:gd name="connsiteX23" fmla="*/ 3629025 w 3648126"/>
              <a:gd name="connsiteY23" fmla="*/ 857250 h 1104900"/>
              <a:gd name="connsiteX24" fmla="*/ 3619500 w 3648126"/>
              <a:gd name="connsiteY24" fmla="*/ 828675 h 1104900"/>
              <a:gd name="connsiteX25" fmla="*/ 3590925 w 3648126"/>
              <a:gd name="connsiteY25" fmla="*/ 838200 h 1104900"/>
              <a:gd name="connsiteX26" fmla="*/ 3486150 w 3648126"/>
              <a:gd name="connsiteY26" fmla="*/ 828675 h 1104900"/>
              <a:gd name="connsiteX27" fmla="*/ 3457575 w 3648126"/>
              <a:gd name="connsiteY27" fmla="*/ 819150 h 1104900"/>
              <a:gd name="connsiteX28" fmla="*/ 3371850 w 3648126"/>
              <a:gd name="connsiteY28" fmla="*/ 800100 h 1104900"/>
              <a:gd name="connsiteX29" fmla="*/ 3343275 w 3648126"/>
              <a:gd name="connsiteY29" fmla="*/ 790575 h 1104900"/>
              <a:gd name="connsiteX30" fmla="*/ 3076575 w 3648126"/>
              <a:gd name="connsiteY30" fmla="*/ 771525 h 1104900"/>
              <a:gd name="connsiteX31" fmla="*/ 2971800 w 3648126"/>
              <a:gd name="connsiteY31" fmla="*/ 695325 h 1104900"/>
              <a:gd name="connsiteX32" fmla="*/ 2943225 w 3648126"/>
              <a:gd name="connsiteY32" fmla="*/ 676275 h 1104900"/>
              <a:gd name="connsiteX33" fmla="*/ 2886075 w 3648126"/>
              <a:gd name="connsiteY33" fmla="*/ 666750 h 1104900"/>
              <a:gd name="connsiteX34" fmla="*/ 2857500 w 3648126"/>
              <a:gd name="connsiteY34" fmla="*/ 657225 h 1104900"/>
              <a:gd name="connsiteX35" fmla="*/ 2581275 w 3648126"/>
              <a:gd name="connsiteY35" fmla="*/ 666750 h 1104900"/>
              <a:gd name="connsiteX36" fmla="*/ 2552700 w 3648126"/>
              <a:gd name="connsiteY36" fmla="*/ 676275 h 1104900"/>
              <a:gd name="connsiteX37" fmla="*/ 2333625 w 3648126"/>
              <a:gd name="connsiteY37" fmla="*/ 657225 h 1104900"/>
              <a:gd name="connsiteX38" fmla="*/ 2276475 w 3648126"/>
              <a:gd name="connsiteY38" fmla="*/ 638175 h 1104900"/>
              <a:gd name="connsiteX39" fmla="*/ 2238375 w 3648126"/>
              <a:gd name="connsiteY39" fmla="*/ 619125 h 1104900"/>
              <a:gd name="connsiteX40" fmla="*/ 2181225 w 3648126"/>
              <a:gd name="connsiteY40" fmla="*/ 609600 h 1104900"/>
              <a:gd name="connsiteX41" fmla="*/ 2152650 w 3648126"/>
              <a:gd name="connsiteY41" fmla="*/ 600075 h 1104900"/>
              <a:gd name="connsiteX42" fmla="*/ 2095500 w 3648126"/>
              <a:gd name="connsiteY42" fmla="*/ 590550 h 1104900"/>
              <a:gd name="connsiteX43" fmla="*/ 2038350 w 3648126"/>
              <a:gd name="connsiteY43" fmla="*/ 571500 h 1104900"/>
              <a:gd name="connsiteX44" fmla="*/ 2009775 w 3648126"/>
              <a:gd name="connsiteY44" fmla="*/ 561975 h 1104900"/>
              <a:gd name="connsiteX45" fmla="*/ 1895475 w 3648126"/>
              <a:gd name="connsiteY45" fmla="*/ 542925 h 1104900"/>
              <a:gd name="connsiteX46" fmla="*/ 1876425 w 3648126"/>
              <a:gd name="connsiteY46" fmla="*/ 514350 h 1104900"/>
              <a:gd name="connsiteX47" fmla="*/ 1847850 w 3648126"/>
              <a:gd name="connsiteY47" fmla="*/ 504825 h 1104900"/>
              <a:gd name="connsiteX48" fmla="*/ 1762125 w 3648126"/>
              <a:gd name="connsiteY48" fmla="*/ 485775 h 1104900"/>
              <a:gd name="connsiteX49" fmla="*/ 1733550 w 3648126"/>
              <a:gd name="connsiteY49" fmla="*/ 476250 h 1104900"/>
              <a:gd name="connsiteX50" fmla="*/ 1695450 w 3648126"/>
              <a:gd name="connsiteY50" fmla="*/ 466725 h 1104900"/>
              <a:gd name="connsiteX51" fmla="*/ 1628775 w 3648126"/>
              <a:gd name="connsiteY51" fmla="*/ 447675 h 1104900"/>
              <a:gd name="connsiteX52" fmla="*/ 1600200 w 3648126"/>
              <a:gd name="connsiteY52" fmla="*/ 428625 h 1104900"/>
              <a:gd name="connsiteX53" fmla="*/ 1562100 w 3648126"/>
              <a:gd name="connsiteY53" fmla="*/ 419100 h 1104900"/>
              <a:gd name="connsiteX54" fmla="*/ 1476375 w 3648126"/>
              <a:gd name="connsiteY54" fmla="*/ 371475 h 1104900"/>
              <a:gd name="connsiteX55" fmla="*/ 1428750 w 3648126"/>
              <a:gd name="connsiteY55" fmla="*/ 342900 h 1104900"/>
              <a:gd name="connsiteX56" fmla="*/ 1343025 w 3648126"/>
              <a:gd name="connsiteY56" fmla="*/ 323850 h 1104900"/>
              <a:gd name="connsiteX57" fmla="*/ 1304925 w 3648126"/>
              <a:gd name="connsiteY57" fmla="*/ 314325 h 1104900"/>
              <a:gd name="connsiteX58" fmla="*/ 1247775 w 3648126"/>
              <a:gd name="connsiteY58" fmla="*/ 285750 h 1104900"/>
              <a:gd name="connsiteX59" fmla="*/ 1190625 w 3648126"/>
              <a:gd name="connsiteY59" fmla="*/ 257175 h 1104900"/>
              <a:gd name="connsiteX60" fmla="*/ 1133475 w 3648126"/>
              <a:gd name="connsiteY60" fmla="*/ 285750 h 1104900"/>
              <a:gd name="connsiteX61" fmla="*/ 1066800 w 3648126"/>
              <a:gd name="connsiteY61" fmla="*/ 304800 h 1104900"/>
              <a:gd name="connsiteX62" fmla="*/ 914400 w 3648126"/>
              <a:gd name="connsiteY62" fmla="*/ 285750 h 1104900"/>
              <a:gd name="connsiteX63" fmla="*/ 885825 w 3648126"/>
              <a:gd name="connsiteY63" fmla="*/ 276225 h 1104900"/>
              <a:gd name="connsiteX64" fmla="*/ 800100 w 3648126"/>
              <a:gd name="connsiteY64" fmla="*/ 238125 h 1104900"/>
              <a:gd name="connsiteX65" fmla="*/ 695325 w 3648126"/>
              <a:gd name="connsiteY65" fmla="*/ 171450 h 1104900"/>
              <a:gd name="connsiteX66" fmla="*/ 638175 w 3648126"/>
              <a:gd name="connsiteY66" fmla="*/ 142875 h 1104900"/>
              <a:gd name="connsiteX67" fmla="*/ 476250 w 3648126"/>
              <a:gd name="connsiteY67" fmla="*/ 133350 h 1104900"/>
              <a:gd name="connsiteX68" fmla="*/ 447675 w 3648126"/>
              <a:gd name="connsiteY68" fmla="*/ 123825 h 1104900"/>
              <a:gd name="connsiteX69" fmla="*/ 371475 w 3648126"/>
              <a:gd name="connsiteY69" fmla="*/ 104775 h 1104900"/>
              <a:gd name="connsiteX70" fmla="*/ 333375 w 3648126"/>
              <a:gd name="connsiteY70" fmla="*/ 85725 h 1104900"/>
              <a:gd name="connsiteX71" fmla="*/ 257175 w 3648126"/>
              <a:gd name="connsiteY71" fmla="*/ 76200 h 1104900"/>
              <a:gd name="connsiteX72" fmla="*/ 190500 w 3648126"/>
              <a:gd name="connsiteY72" fmla="*/ 66675 h 1104900"/>
              <a:gd name="connsiteX73" fmla="*/ 161925 w 3648126"/>
              <a:gd name="connsiteY73" fmla="*/ 57150 h 1104900"/>
              <a:gd name="connsiteX74" fmla="*/ 133350 w 3648126"/>
              <a:gd name="connsiteY74" fmla="*/ 38100 h 1104900"/>
              <a:gd name="connsiteX75" fmla="*/ 57150 w 3648126"/>
              <a:gd name="connsiteY75" fmla="*/ 28575 h 1104900"/>
              <a:gd name="connsiteX76" fmla="*/ 9525 w 3648126"/>
              <a:gd name="connsiteY76" fmla="*/ 0 h 1104900"/>
              <a:gd name="connsiteX0" fmla="*/ 9525 w 3648126"/>
              <a:gd name="connsiteY0" fmla="*/ 0 h 1104900"/>
              <a:gd name="connsiteX1" fmla="*/ 0 w 3648126"/>
              <a:gd name="connsiteY1" fmla="*/ 47625 h 1104900"/>
              <a:gd name="connsiteX2" fmla="*/ 9525 w 3648126"/>
              <a:gd name="connsiteY2" fmla="*/ 76200 h 1104900"/>
              <a:gd name="connsiteX3" fmla="*/ 19050 w 3648126"/>
              <a:gd name="connsiteY3" fmla="*/ 133350 h 1104900"/>
              <a:gd name="connsiteX4" fmla="*/ 23027 w 3648126"/>
              <a:gd name="connsiteY4" fmla="*/ 714375 h 1104900"/>
              <a:gd name="connsiteX5" fmla="*/ 28575 w 3648126"/>
              <a:gd name="connsiteY5" fmla="*/ 828675 h 1104900"/>
              <a:gd name="connsiteX6" fmla="*/ 24598 w 3648126"/>
              <a:gd name="connsiteY6" fmla="*/ 846050 h 1104900"/>
              <a:gd name="connsiteX7" fmla="*/ 68245 w 3648126"/>
              <a:gd name="connsiteY7" fmla="*/ 1090351 h 1104900"/>
              <a:gd name="connsiteX8" fmla="*/ 647700 w 3648126"/>
              <a:gd name="connsiteY8" fmla="*/ 1085850 h 1104900"/>
              <a:gd name="connsiteX9" fmla="*/ 857250 w 3648126"/>
              <a:gd name="connsiteY9" fmla="*/ 1086897 h 1104900"/>
              <a:gd name="connsiteX10" fmla="*/ 1090874 w 3648126"/>
              <a:gd name="connsiteY10" fmla="*/ 1082396 h 1104900"/>
              <a:gd name="connsiteX11" fmla="*/ 1462349 w 3648126"/>
              <a:gd name="connsiteY11" fmla="*/ 1074441 h 1104900"/>
              <a:gd name="connsiteX12" fmla="*/ 1677446 w 3648126"/>
              <a:gd name="connsiteY12" fmla="*/ 1071510 h 1104900"/>
              <a:gd name="connsiteX13" fmla="*/ 1944147 w 3648126"/>
              <a:gd name="connsiteY13" fmla="*/ 1069626 h 1104900"/>
              <a:gd name="connsiteX14" fmla="*/ 2403231 w 3648126"/>
              <a:gd name="connsiteY14" fmla="*/ 1088677 h 1104900"/>
              <a:gd name="connsiteX15" fmla="*/ 2501097 w 3648126"/>
              <a:gd name="connsiteY15" fmla="*/ 1088153 h 1104900"/>
              <a:gd name="connsiteX16" fmla="*/ 2560340 w 3648126"/>
              <a:gd name="connsiteY16" fmla="*/ 1081559 h 1104900"/>
              <a:gd name="connsiteX17" fmla="*/ 2590800 w 3648126"/>
              <a:gd name="connsiteY17" fmla="*/ 1047750 h 1104900"/>
              <a:gd name="connsiteX18" fmla="*/ 3000375 w 3648126"/>
              <a:gd name="connsiteY18" fmla="*/ 1057275 h 1104900"/>
              <a:gd name="connsiteX19" fmla="*/ 3095625 w 3648126"/>
              <a:gd name="connsiteY19" fmla="*/ 1085850 h 1104900"/>
              <a:gd name="connsiteX20" fmla="*/ 3124200 w 3648126"/>
              <a:gd name="connsiteY20" fmla="*/ 1104900 h 1104900"/>
              <a:gd name="connsiteX21" fmla="*/ 3619500 w 3648126"/>
              <a:gd name="connsiteY21" fmla="*/ 1095375 h 1104900"/>
              <a:gd name="connsiteX22" fmla="*/ 3638550 w 3648126"/>
              <a:gd name="connsiteY22" fmla="*/ 1057275 h 1104900"/>
              <a:gd name="connsiteX23" fmla="*/ 3629025 w 3648126"/>
              <a:gd name="connsiteY23" fmla="*/ 857250 h 1104900"/>
              <a:gd name="connsiteX24" fmla="*/ 3619500 w 3648126"/>
              <a:gd name="connsiteY24" fmla="*/ 828675 h 1104900"/>
              <a:gd name="connsiteX25" fmla="*/ 3590925 w 3648126"/>
              <a:gd name="connsiteY25" fmla="*/ 838200 h 1104900"/>
              <a:gd name="connsiteX26" fmla="*/ 3486150 w 3648126"/>
              <a:gd name="connsiteY26" fmla="*/ 828675 h 1104900"/>
              <a:gd name="connsiteX27" fmla="*/ 3457575 w 3648126"/>
              <a:gd name="connsiteY27" fmla="*/ 819150 h 1104900"/>
              <a:gd name="connsiteX28" fmla="*/ 3371850 w 3648126"/>
              <a:gd name="connsiteY28" fmla="*/ 800100 h 1104900"/>
              <a:gd name="connsiteX29" fmla="*/ 3343275 w 3648126"/>
              <a:gd name="connsiteY29" fmla="*/ 790575 h 1104900"/>
              <a:gd name="connsiteX30" fmla="*/ 3076575 w 3648126"/>
              <a:gd name="connsiteY30" fmla="*/ 771525 h 1104900"/>
              <a:gd name="connsiteX31" fmla="*/ 2971800 w 3648126"/>
              <a:gd name="connsiteY31" fmla="*/ 695325 h 1104900"/>
              <a:gd name="connsiteX32" fmla="*/ 2943225 w 3648126"/>
              <a:gd name="connsiteY32" fmla="*/ 676275 h 1104900"/>
              <a:gd name="connsiteX33" fmla="*/ 2886075 w 3648126"/>
              <a:gd name="connsiteY33" fmla="*/ 666750 h 1104900"/>
              <a:gd name="connsiteX34" fmla="*/ 2857500 w 3648126"/>
              <a:gd name="connsiteY34" fmla="*/ 657225 h 1104900"/>
              <a:gd name="connsiteX35" fmla="*/ 2581275 w 3648126"/>
              <a:gd name="connsiteY35" fmla="*/ 666750 h 1104900"/>
              <a:gd name="connsiteX36" fmla="*/ 2552700 w 3648126"/>
              <a:gd name="connsiteY36" fmla="*/ 676275 h 1104900"/>
              <a:gd name="connsiteX37" fmla="*/ 2333625 w 3648126"/>
              <a:gd name="connsiteY37" fmla="*/ 657225 h 1104900"/>
              <a:gd name="connsiteX38" fmla="*/ 2276475 w 3648126"/>
              <a:gd name="connsiteY38" fmla="*/ 638175 h 1104900"/>
              <a:gd name="connsiteX39" fmla="*/ 2238375 w 3648126"/>
              <a:gd name="connsiteY39" fmla="*/ 619125 h 1104900"/>
              <a:gd name="connsiteX40" fmla="*/ 2181225 w 3648126"/>
              <a:gd name="connsiteY40" fmla="*/ 609600 h 1104900"/>
              <a:gd name="connsiteX41" fmla="*/ 2152650 w 3648126"/>
              <a:gd name="connsiteY41" fmla="*/ 600075 h 1104900"/>
              <a:gd name="connsiteX42" fmla="*/ 2095500 w 3648126"/>
              <a:gd name="connsiteY42" fmla="*/ 590550 h 1104900"/>
              <a:gd name="connsiteX43" fmla="*/ 2038350 w 3648126"/>
              <a:gd name="connsiteY43" fmla="*/ 571500 h 1104900"/>
              <a:gd name="connsiteX44" fmla="*/ 2009775 w 3648126"/>
              <a:gd name="connsiteY44" fmla="*/ 561975 h 1104900"/>
              <a:gd name="connsiteX45" fmla="*/ 1895475 w 3648126"/>
              <a:gd name="connsiteY45" fmla="*/ 542925 h 1104900"/>
              <a:gd name="connsiteX46" fmla="*/ 1876425 w 3648126"/>
              <a:gd name="connsiteY46" fmla="*/ 514350 h 1104900"/>
              <a:gd name="connsiteX47" fmla="*/ 1847850 w 3648126"/>
              <a:gd name="connsiteY47" fmla="*/ 504825 h 1104900"/>
              <a:gd name="connsiteX48" fmla="*/ 1762125 w 3648126"/>
              <a:gd name="connsiteY48" fmla="*/ 485775 h 1104900"/>
              <a:gd name="connsiteX49" fmla="*/ 1733550 w 3648126"/>
              <a:gd name="connsiteY49" fmla="*/ 476250 h 1104900"/>
              <a:gd name="connsiteX50" fmla="*/ 1695450 w 3648126"/>
              <a:gd name="connsiteY50" fmla="*/ 466725 h 1104900"/>
              <a:gd name="connsiteX51" fmla="*/ 1628775 w 3648126"/>
              <a:gd name="connsiteY51" fmla="*/ 447675 h 1104900"/>
              <a:gd name="connsiteX52" fmla="*/ 1600200 w 3648126"/>
              <a:gd name="connsiteY52" fmla="*/ 428625 h 1104900"/>
              <a:gd name="connsiteX53" fmla="*/ 1562100 w 3648126"/>
              <a:gd name="connsiteY53" fmla="*/ 419100 h 1104900"/>
              <a:gd name="connsiteX54" fmla="*/ 1476375 w 3648126"/>
              <a:gd name="connsiteY54" fmla="*/ 371475 h 1104900"/>
              <a:gd name="connsiteX55" fmla="*/ 1428750 w 3648126"/>
              <a:gd name="connsiteY55" fmla="*/ 342900 h 1104900"/>
              <a:gd name="connsiteX56" fmla="*/ 1343025 w 3648126"/>
              <a:gd name="connsiteY56" fmla="*/ 323850 h 1104900"/>
              <a:gd name="connsiteX57" fmla="*/ 1304925 w 3648126"/>
              <a:gd name="connsiteY57" fmla="*/ 314325 h 1104900"/>
              <a:gd name="connsiteX58" fmla="*/ 1247775 w 3648126"/>
              <a:gd name="connsiteY58" fmla="*/ 285750 h 1104900"/>
              <a:gd name="connsiteX59" fmla="*/ 1190625 w 3648126"/>
              <a:gd name="connsiteY59" fmla="*/ 257175 h 1104900"/>
              <a:gd name="connsiteX60" fmla="*/ 1133475 w 3648126"/>
              <a:gd name="connsiteY60" fmla="*/ 285750 h 1104900"/>
              <a:gd name="connsiteX61" fmla="*/ 1066800 w 3648126"/>
              <a:gd name="connsiteY61" fmla="*/ 304800 h 1104900"/>
              <a:gd name="connsiteX62" fmla="*/ 914400 w 3648126"/>
              <a:gd name="connsiteY62" fmla="*/ 285750 h 1104900"/>
              <a:gd name="connsiteX63" fmla="*/ 885825 w 3648126"/>
              <a:gd name="connsiteY63" fmla="*/ 276225 h 1104900"/>
              <a:gd name="connsiteX64" fmla="*/ 800100 w 3648126"/>
              <a:gd name="connsiteY64" fmla="*/ 238125 h 1104900"/>
              <a:gd name="connsiteX65" fmla="*/ 695325 w 3648126"/>
              <a:gd name="connsiteY65" fmla="*/ 171450 h 1104900"/>
              <a:gd name="connsiteX66" fmla="*/ 638175 w 3648126"/>
              <a:gd name="connsiteY66" fmla="*/ 142875 h 1104900"/>
              <a:gd name="connsiteX67" fmla="*/ 476250 w 3648126"/>
              <a:gd name="connsiteY67" fmla="*/ 133350 h 1104900"/>
              <a:gd name="connsiteX68" fmla="*/ 447675 w 3648126"/>
              <a:gd name="connsiteY68" fmla="*/ 123825 h 1104900"/>
              <a:gd name="connsiteX69" fmla="*/ 371475 w 3648126"/>
              <a:gd name="connsiteY69" fmla="*/ 104775 h 1104900"/>
              <a:gd name="connsiteX70" fmla="*/ 333375 w 3648126"/>
              <a:gd name="connsiteY70" fmla="*/ 85725 h 1104900"/>
              <a:gd name="connsiteX71" fmla="*/ 257175 w 3648126"/>
              <a:gd name="connsiteY71" fmla="*/ 76200 h 1104900"/>
              <a:gd name="connsiteX72" fmla="*/ 190500 w 3648126"/>
              <a:gd name="connsiteY72" fmla="*/ 66675 h 1104900"/>
              <a:gd name="connsiteX73" fmla="*/ 161925 w 3648126"/>
              <a:gd name="connsiteY73" fmla="*/ 57150 h 1104900"/>
              <a:gd name="connsiteX74" fmla="*/ 133350 w 3648126"/>
              <a:gd name="connsiteY74" fmla="*/ 38100 h 1104900"/>
              <a:gd name="connsiteX75" fmla="*/ 57150 w 3648126"/>
              <a:gd name="connsiteY75" fmla="*/ 28575 h 1104900"/>
              <a:gd name="connsiteX76" fmla="*/ 9525 w 3648126"/>
              <a:gd name="connsiteY76" fmla="*/ 0 h 1104900"/>
              <a:gd name="connsiteX0" fmla="*/ 9525 w 3648126"/>
              <a:gd name="connsiteY0" fmla="*/ 0 h 1104900"/>
              <a:gd name="connsiteX1" fmla="*/ 0 w 3648126"/>
              <a:gd name="connsiteY1" fmla="*/ 47625 h 1104900"/>
              <a:gd name="connsiteX2" fmla="*/ 9525 w 3648126"/>
              <a:gd name="connsiteY2" fmla="*/ 76200 h 1104900"/>
              <a:gd name="connsiteX3" fmla="*/ 19050 w 3648126"/>
              <a:gd name="connsiteY3" fmla="*/ 133350 h 1104900"/>
              <a:gd name="connsiteX4" fmla="*/ 23027 w 3648126"/>
              <a:gd name="connsiteY4" fmla="*/ 714375 h 1104900"/>
              <a:gd name="connsiteX5" fmla="*/ 28575 w 3648126"/>
              <a:gd name="connsiteY5" fmla="*/ 828675 h 1104900"/>
              <a:gd name="connsiteX6" fmla="*/ 24598 w 3648126"/>
              <a:gd name="connsiteY6" fmla="*/ 846050 h 1104900"/>
              <a:gd name="connsiteX7" fmla="*/ 68245 w 3648126"/>
              <a:gd name="connsiteY7" fmla="*/ 1090351 h 1104900"/>
              <a:gd name="connsiteX8" fmla="*/ 647700 w 3648126"/>
              <a:gd name="connsiteY8" fmla="*/ 1085850 h 1104900"/>
              <a:gd name="connsiteX9" fmla="*/ 857250 w 3648126"/>
              <a:gd name="connsiteY9" fmla="*/ 1086897 h 1104900"/>
              <a:gd name="connsiteX10" fmla="*/ 1090874 w 3648126"/>
              <a:gd name="connsiteY10" fmla="*/ 1082396 h 1104900"/>
              <a:gd name="connsiteX11" fmla="*/ 1462349 w 3648126"/>
              <a:gd name="connsiteY11" fmla="*/ 1074441 h 1104900"/>
              <a:gd name="connsiteX12" fmla="*/ 1677446 w 3648126"/>
              <a:gd name="connsiteY12" fmla="*/ 1071510 h 1104900"/>
              <a:gd name="connsiteX13" fmla="*/ 1944147 w 3648126"/>
              <a:gd name="connsiteY13" fmla="*/ 1069626 h 1104900"/>
              <a:gd name="connsiteX14" fmla="*/ 2403231 w 3648126"/>
              <a:gd name="connsiteY14" fmla="*/ 1088677 h 1104900"/>
              <a:gd name="connsiteX15" fmla="*/ 2501097 w 3648126"/>
              <a:gd name="connsiteY15" fmla="*/ 1088153 h 1104900"/>
              <a:gd name="connsiteX16" fmla="*/ 2560340 w 3648126"/>
              <a:gd name="connsiteY16" fmla="*/ 1081559 h 1104900"/>
              <a:gd name="connsiteX17" fmla="*/ 2641041 w 3648126"/>
              <a:gd name="connsiteY17" fmla="*/ 1082920 h 1104900"/>
              <a:gd name="connsiteX18" fmla="*/ 3000375 w 3648126"/>
              <a:gd name="connsiteY18" fmla="*/ 1057275 h 1104900"/>
              <a:gd name="connsiteX19" fmla="*/ 3095625 w 3648126"/>
              <a:gd name="connsiteY19" fmla="*/ 1085850 h 1104900"/>
              <a:gd name="connsiteX20" fmla="*/ 3124200 w 3648126"/>
              <a:gd name="connsiteY20" fmla="*/ 1104900 h 1104900"/>
              <a:gd name="connsiteX21" fmla="*/ 3619500 w 3648126"/>
              <a:gd name="connsiteY21" fmla="*/ 1095375 h 1104900"/>
              <a:gd name="connsiteX22" fmla="*/ 3638550 w 3648126"/>
              <a:gd name="connsiteY22" fmla="*/ 1057275 h 1104900"/>
              <a:gd name="connsiteX23" fmla="*/ 3629025 w 3648126"/>
              <a:gd name="connsiteY23" fmla="*/ 857250 h 1104900"/>
              <a:gd name="connsiteX24" fmla="*/ 3619500 w 3648126"/>
              <a:gd name="connsiteY24" fmla="*/ 828675 h 1104900"/>
              <a:gd name="connsiteX25" fmla="*/ 3590925 w 3648126"/>
              <a:gd name="connsiteY25" fmla="*/ 838200 h 1104900"/>
              <a:gd name="connsiteX26" fmla="*/ 3486150 w 3648126"/>
              <a:gd name="connsiteY26" fmla="*/ 828675 h 1104900"/>
              <a:gd name="connsiteX27" fmla="*/ 3457575 w 3648126"/>
              <a:gd name="connsiteY27" fmla="*/ 819150 h 1104900"/>
              <a:gd name="connsiteX28" fmla="*/ 3371850 w 3648126"/>
              <a:gd name="connsiteY28" fmla="*/ 800100 h 1104900"/>
              <a:gd name="connsiteX29" fmla="*/ 3343275 w 3648126"/>
              <a:gd name="connsiteY29" fmla="*/ 790575 h 1104900"/>
              <a:gd name="connsiteX30" fmla="*/ 3076575 w 3648126"/>
              <a:gd name="connsiteY30" fmla="*/ 771525 h 1104900"/>
              <a:gd name="connsiteX31" fmla="*/ 2971800 w 3648126"/>
              <a:gd name="connsiteY31" fmla="*/ 695325 h 1104900"/>
              <a:gd name="connsiteX32" fmla="*/ 2943225 w 3648126"/>
              <a:gd name="connsiteY32" fmla="*/ 676275 h 1104900"/>
              <a:gd name="connsiteX33" fmla="*/ 2886075 w 3648126"/>
              <a:gd name="connsiteY33" fmla="*/ 666750 h 1104900"/>
              <a:gd name="connsiteX34" fmla="*/ 2857500 w 3648126"/>
              <a:gd name="connsiteY34" fmla="*/ 657225 h 1104900"/>
              <a:gd name="connsiteX35" fmla="*/ 2581275 w 3648126"/>
              <a:gd name="connsiteY35" fmla="*/ 666750 h 1104900"/>
              <a:gd name="connsiteX36" fmla="*/ 2552700 w 3648126"/>
              <a:gd name="connsiteY36" fmla="*/ 676275 h 1104900"/>
              <a:gd name="connsiteX37" fmla="*/ 2333625 w 3648126"/>
              <a:gd name="connsiteY37" fmla="*/ 657225 h 1104900"/>
              <a:gd name="connsiteX38" fmla="*/ 2276475 w 3648126"/>
              <a:gd name="connsiteY38" fmla="*/ 638175 h 1104900"/>
              <a:gd name="connsiteX39" fmla="*/ 2238375 w 3648126"/>
              <a:gd name="connsiteY39" fmla="*/ 619125 h 1104900"/>
              <a:gd name="connsiteX40" fmla="*/ 2181225 w 3648126"/>
              <a:gd name="connsiteY40" fmla="*/ 609600 h 1104900"/>
              <a:gd name="connsiteX41" fmla="*/ 2152650 w 3648126"/>
              <a:gd name="connsiteY41" fmla="*/ 600075 h 1104900"/>
              <a:gd name="connsiteX42" fmla="*/ 2095500 w 3648126"/>
              <a:gd name="connsiteY42" fmla="*/ 590550 h 1104900"/>
              <a:gd name="connsiteX43" fmla="*/ 2038350 w 3648126"/>
              <a:gd name="connsiteY43" fmla="*/ 571500 h 1104900"/>
              <a:gd name="connsiteX44" fmla="*/ 2009775 w 3648126"/>
              <a:gd name="connsiteY44" fmla="*/ 561975 h 1104900"/>
              <a:gd name="connsiteX45" fmla="*/ 1895475 w 3648126"/>
              <a:gd name="connsiteY45" fmla="*/ 542925 h 1104900"/>
              <a:gd name="connsiteX46" fmla="*/ 1876425 w 3648126"/>
              <a:gd name="connsiteY46" fmla="*/ 514350 h 1104900"/>
              <a:gd name="connsiteX47" fmla="*/ 1847850 w 3648126"/>
              <a:gd name="connsiteY47" fmla="*/ 504825 h 1104900"/>
              <a:gd name="connsiteX48" fmla="*/ 1762125 w 3648126"/>
              <a:gd name="connsiteY48" fmla="*/ 485775 h 1104900"/>
              <a:gd name="connsiteX49" fmla="*/ 1733550 w 3648126"/>
              <a:gd name="connsiteY49" fmla="*/ 476250 h 1104900"/>
              <a:gd name="connsiteX50" fmla="*/ 1695450 w 3648126"/>
              <a:gd name="connsiteY50" fmla="*/ 466725 h 1104900"/>
              <a:gd name="connsiteX51" fmla="*/ 1628775 w 3648126"/>
              <a:gd name="connsiteY51" fmla="*/ 447675 h 1104900"/>
              <a:gd name="connsiteX52" fmla="*/ 1600200 w 3648126"/>
              <a:gd name="connsiteY52" fmla="*/ 428625 h 1104900"/>
              <a:gd name="connsiteX53" fmla="*/ 1562100 w 3648126"/>
              <a:gd name="connsiteY53" fmla="*/ 419100 h 1104900"/>
              <a:gd name="connsiteX54" fmla="*/ 1476375 w 3648126"/>
              <a:gd name="connsiteY54" fmla="*/ 371475 h 1104900"/>
              <a:gd name="connsiteX55" fmla="*/ 1428750 w 3648126"/>
              <a:gd name="connsiteY55" fmla="*/ 342900 h 1104900"/>
              <a:gd name="connsiteX56" fmla="*/ 1343025 w 3648126"/>
              <a:gd name="connsiteY56" fmla="*/ 323850 h 1104900"/>
              <a:gd name="connsiteX57" fmla="*/ 1304925 w 3648126"/>
              <a:gd name="connsiteY57" fmla="*/ 314325 h 1104900"/>
              <a:gd name="connsiteX58" fmla="*/ 1247775 w 3648126"/>
              <a:gd name="connsiteY58" fmla="*/ 285750 h 1104900"/>
              <a:gd name="connsiteX59" fmla="*/ 1190625 w 3648126"/>
              <a:gd name="connsiteY59" fmla="*/ 257175 h 1104900"/>
              <a:gd name="connsiteX60" fmla="*/ 1133475 w 3648126"/>
              <a:gd name="connsiteY60" fmla="*/ 285750 h 1104900"/>
              <a:gd name="connsiteX61" fmla="*/ 1066800 w 3648126"/>
              <a:gd name="connsiteY61" fmla="*/ 304800 h 1104900"/>
              <a:gd name="connsiteX62" fmla="*/ 914400 w 3648126"/>
              <a:gd name="connsiteY62" fmla="*/ 285750 h 1104900"/>
              <a:gd name="connsiteX63" fmla="*/ 885825 w 3648126"/>
              <a:gd name="connsiteY63" fmla="*/ 276225 h 1104900"/>
              <a:gd name="connsiteX64" fmla="*/ 800100 w 3648126"/>
              <a:gd name="connsiteY64" fmla="*/ 238125 h 1104900"/>
              <a:gd name="connsiteX65" fmla="*/ 695325 w 3648126"/>
              <a:gd name="connsiteY65" fmla="*/ 171450 h 1104900"/>
              <a:gd name="connsiteX66" fmla="*/ 638175 w 3648126"/>
              <a:gd name="connsiteY66" fmla="*/ 142875 h 1104900"/>
              <a:gd name="connsiteX67" fmla="*/ 476250 w 3648126"/>
              <a:gd name="connsiteY67" fmla="*/ 133350 h 1104900"/>
              <a:gd name="connsiteX68" fmla="*/ 447675 w 3648126"/>
              <a:gd name="connsiteY68" fmla="*/ 123825 h 1104900"/>
              <a:gd name="connsiteX69" fmla="*/ 371475 w 3648126"/>
              <a:gd name="connsiteY69" fmla="*/ 104775 h 1104900"/>
              <a:gd name="connsiteX70" fmla="*/ 333375 w 3648126"/>
              <a:gd name="connsiteY70" fmla="*/ 85725 h 1104900"/>
              <a:gd name="connsiteX71" fmla="*/ 257175 w 3648126"/>
              <a:gd name="connsiteY71" fmla="*/ 76200 h 1104900"/>
              <a:gd name="connsiteX72" fmla="*/ 190500 w 3648126"/>
              <a:gd name="connsiteY72" fmla="*/ 66675 h 1104900"/>
              <a:gd name="connsiteX73" fmla="*/ 161925 w 3648126"/>
              <a:gd name="connsiteY73" fmla="*/ 57150 h 1104900"/>
              <a:gd name="connsiteX74" fmla="*/ 133350 w 3648126"/>
              <a:gd name="connsiteY74" fmla="*/ 38100 h 1104900"/>
              <a:gd name="connsiteX75" fmla="*/ 57150 w 3648126"/>
              <a:gd name="connsiteY75" fmla="*/ 28575 h 1104900"/>
              <a:gd name="connsiteX76" fmla="*/ 9525 w 3648126"/>
              <a:gd name="connsiteY76" fmla="*/ 0 h 1104900"/>
              <a:gd name="connsiteX0" fmla="*/ 9525 w 3648126"/>
              <a:gd name="connsiteY0" fmla="*/ 0 h 1104900"/>
              <a:gd name="connsiteX1" fmla="*/ 0 w 3648126"/>
              <a:gd name="connsiteY1" fmla="*/ 47625 h 1104900"/>
              <a:gd name="connsiteX2" fmla="*/ 9525 w 3648126"/>
              <a:gd name="connsiteY2" fmla="*/ 76200 h 1104900"/>
              <a:gd name="connsiteX3" fmla="*/ 19050 w 3648126"/>
              <a:gd name="connsiteY3" fmla="*/ 133350 h 1104900"/>
              <a:gd name="connsiteX4" fmla="*/ 23027 w 3648126"/>
              <a:gd name="connsiteY4" fmla="*/ 714375 h 1104900"/>
              <a:gd name="connsiteX5" fmla="*/ 28575 w 3648126"/>
              <a:gd name="connsiteY5" fmla="*/ 828675 h 1104900"/>
              <a:gd name="connsiteX6" fmla="*/ 24598 w 3648126"/>
              <a:gd name="connsiteY6" fmla="*/ 846050 h 1104900"/>
              <a:gd name="connsiteX7" fmla="*/ 68245 w 3648126"/>
              <a:gd name="connsiteY7" fmla="*/ 1090351 h 1104900"/>
              <a:gd name="connsiteX8" fmla="*/ 647700 w 3648126"/>
              <a:gd name="connsiteY8" fmla="*/ 1085850 h 1104900"/>
              <a:gd name="connsiteX9" fmla="*/ 857250 w 3648126"/>
              <a:gd name="connsiteY9" fmla="*/ 1086897 h 1104900"/>
              <a:gd name="connsiteX10" fmla="*/ 1090874 w 3648126"/>
              <a:gd name="connsiteY10" fmla="*/ 1082396 h 1104900"/>
              <a:gd name="connsiteX11" fmla="*/ 1462349 w 3648126"/>
              <a:gd name="connsiteY11" fmla="*/ 1074441 h 1104900"/>
              <a:gd name="connsiteX12" fmla="*/ 1677446 w 3648126"/>
              <a:gd name="connsiteY12" fmla="*/ 1071510 h 1104900"/>
              <a:gd name="connsiteX13" fmla="*/ 1944147 w 3648126"/>
              <a:gd name="connsiteY13" fmla="*/ 1069626 h 1104900"/>
              <a:gd name="connsiteX14" fmla="*/ 2403231 w 3648126"/>
              <a:gd name="connsiteY14" fmla="*/ 1088677 h 1104900"/>
              <a:gd name="connsiteX15" fmla="*/ 2501097 w 3648126"/>
              <a:gd name="connsiteY15" fmla="*/ 1088153 h 1104900"/>
              <a:gd name="connsiteX16" fmla="*/ 2560340 w 3648126"/>
              <a:gd name="connsiteY16" fmla="*/ 1081559 h 1104900"/>
              <a:gd name="connsiteX17" fmla="*/ 2641041 w 3648126"/>
              <a:gd name="connsiteY17" fmla="*/ 1082920 h 1104900"/>
              <a:gd name="connsiteX18" fmla="*/ 2935061 w 3648126"/>
              <a:gd name="connsiteY18" fmla="*/ 1092444 h 1104900"/>
              <a:gd name="connsiteX19" fmla="*/ 3095625 w 3648126"/>
              <a:gd name="connsiteY19" fmla="*/ 1085850 h 1104900"/>
              <a:gd name="connsiteX20" fmla="*/ 3124200 w 3648126"/>
              <a:gd name="connsiteY20" fmla="*/ 1104900 h 1104900"/>
              <a:gd name="connsiteX21" fmla="*/ 3619500 w 3648126"/>
              <a:gd name="connsiteY21" fmla="*/ 1095375 h 1104900"/>
              <a:gd name="connsiteX22" fmla="*/ 3638550 w 3648126"/>
              <a:gd name="connsiteY22" fmla="*/ 1057275 h 1104900"/>
              <a:gd name="connsiteX23" fmla="*/ 3629025 w 3648126"/>
              <a:gd name="connsiteY23" fmla="*/ 857250 h 1104900"/>
              <a:gd name="connsiteX24" fmla="*/ 3619500 w 3648126"/>
              <a:gd name="connsiteY24" fmla="*/ 828675 h 1104900"/>
              <a:gd name="connsiteX25" fmla="*/ 3590925 w 3648126"/>
              <a:gd name="connsiteY25" fmla="*/ 838200 h 1104900"/>
              <a:gd name="connsiteX26" fmla="*/ 3486150 w 3648126"/>
              <a:gd name="connsiteY26" fmla="*/ 828675 h 1104900"/>
              <a:gd name="connsiteX27" fmla="*/ 3457575 w 3648126"/>
              <a:gd name="connsiteY27" fmla="*/ 819150 h 1104900"/>
              <a:gd name="connsiteX28" fmla="*/ 3371850 w 3648126"/>
              <a:gd name="connsiteY28" fmla="*/ 800100 h 1104900"/>
              <a:gd name="connsiteX29" fmla="*/ 3343275 w 3648126"/>
              <a:gd name="connsiteY29" fmla="*/ 790575 h 1104900"/>
              <a:gd name="connsiteX30" fmla="*/ 3076575 w 3648126"/>
              <a:gd name="connsiteY30" fmla="*/ 771525 h 1104900"/>
              <a:gd name="connsiteX31" fmla="*/ 2971800 w 3648126"/>
              <a:gd name="connsiteY31" fmla="*/ 695325 h 1104900"/>
              <a:gd name="connsiteX32" fmla="*/ 2943225 w 3648126"/>
              <a:gd name="connsiteY32" fmla="*/ 676275 h 1104900"/>
              <a:gd name="connsiteX33" fmla="*/ 2886075 w 3648126"/>
              <a:gd name="connsiteY33" fmla="*/ 666750 h 1104900"/>
              <a:gd name="connsiteX34" fmla="*/ 2857500 w 3648126"/>
              <a:gd name="connsiteY34" fmla="*/ 657225 h 1104900"/>
              <a:gd name="connsiteX35" fmla="*/ 2581275 w 3648126"/>
              <a:gd name="connsiteY35" fmla="*/ 666750 h 1104900"/>
              <a:gd name="connsiteX36" fmla="*/ 2552700 w 3648126"/>
              <a:gd name="connsiteY36" fmla="*/ 676275 h 1104900"/>
              <a:gd name="connsiteX37" fmla="*/ 2333625 w 3648126"/>
              <a:gd name="connsiteY37" fmla="*/ 657225 h 1104900"/>
              <a:gd name="connsiteX38" fmla="*/ 2276475 w 3648126"/>
              <a:gd name="connsiteY38" fmla="*/ 638175 h 1104900"/>
              <a:gd name="connsiteX39" fmla="*/ 2238375 w 3648126"/>
              <a:gd name="connsiteY39" fmla="*/ 619125 h 1104900"/>
              <a:gd name="connsiteX40" fmla="*/ 2181225 w 3648126"/>
              <a:gd name="connsiteY40" fmla="*/ 609600 h 1104900"/>
              <a:gd name="connsiteX41" fmla="*/ 2152650 w 3648126"/>
              <a:gd name="connsiteY41" fmla="*/ 600075 h 1104900"/>
              <a:gd name="connsiteX42" fmla="*/ 2095500 w 3648126"/>
              <a:gd name="connsiteY42" fmla="*/ 590550 h 1104900"/>
              <a:gd name="connsiteX43" fmla="*/ 2038350 w 3648126"/>
              <a:gd name="connsiteY43" fmla="*/ 571500 h 1104900"/>
              <a:gd name="connsiteX44" fmla="*/ 2009775 w 3648126"/>
              <a:gd name="connsiteY44" fmla="*/ 561975 h 1104900"/>
              <a:gd name="connsiteX45" fmla="*/ 1895475 w 3648126"/>
              <a:gd name="connsiteY45" fmla="*/ 542925 h 1104900"/>
              <a:gd name="connsiteX46" fmla="*/ 1876425 w 3648126"/>
              <a:gd name="connsiteY46" fmla="*/ 514350 h 1104900"/>
              <a:gd name="connsiteX47" fmla="*/ 1847850 w 3648126"/>
              <a:gd name="connsiteY47" fmla="*/ 504825 h 1104900"/>
              <a:gd name="connsiteX48" fmla="*/ 1762125 w 3648126"/>
              <a:gd name="connsiteY48" fmla="*/ 485775 h 1104900"/>
              <a:gd name="connsiteX49" fmla="*/ 1733550 w 3648126"/>
              <a:gd name="connsiteY49" fmla="*/ 476250 h 1104900"/>
              <a:gd name="connsiteX50" fmla="*/ 1695450 w 3648126"/>
              <a:gd name="connsiteY50" fmla="*/ 466725 h 1104900"/>
              <a:gd name="connsiteX51" fmla="*/ 1628775 w 3648126"/>
              <a:gd name="connsiteY51" fmla="*/ 447675 h 1104900"/>
              <a:gd name="connsiteX52" fmla="*/ 1600200 w 3648126"/>
              <a:gd name="connsiteY52" fmla="*/ 428625 h 1104900"/>
              <a:gd name="connsiteX53" fmla="*/ 1562100 w 3648126"/>
              <a:gd name="connsiteY53" fmla="*/ 419100 h 1104900"/>
              <a:gd name="connsiteX54" fmla="*/ 1476375 w 3648126"/>
              <a:gd name="connsiteY54" fmla="*/ 371475 h 1104900"/>
              <a:gd name="connsiteX55" fmla="*/ 1428750 w 3648126"/>
              <a:gd name="connsiteY55" fmla="*/ 342900 h 1104900"/>
              <a:gd name="connsiteX56" fmla="*/ 1343025 w 3648126"/>
              <a:gd name="connsiteY56" fmla="*/ 323850 h 1104900"/>
              <a:gd name="connsiteX57" fmla="*/ 1304925 w 3648126"/>
              <a:gd name="connsiteY57" fmla="*/ 314325 h 1104900"/>
              <a:gd name="connsiteX58" fmla="*/ 1247775 w 3648126"/>
              <a:gd name="connsiteY58" fmla="*/ 285750 h 1104900"/>
              <a:gd name="connsiteX59" fmla="*/ 1190625 w 3648126"/>
              <a:gd name="connsiteY59" fmla="*/ 257175 h 1104900"/>
              <a:gd name="connsiteX60" fmla="*/ 1133475 w 3648126"/>
              <a:gd name="connsiteY60" fmla="*/ 285750 h 1104900"/>
              <a:gd name="connsiteX61" fmla="*/ 1066800 w 3648126"/>
              <a:gd name="connsiteY61" fmla="*/ 304800 h 1104900"/>
              <a:gd name="connsiteX62" fmla="*/ 914400 w 3648126"/>
              <a:gd name="connsiteY62" fmla="*/ 285750 h 1104900"/>
              <a:gd name="connsiteX63" fmla="*/ 885825 w 3648126"/>
              <a:gd name="connsiteY63" fmla="*/ 276225 h 1104900"/>
              <a:gd name="connsiteX64" fmla="*/ 800100 w 3648126"/>
              <a:gd name="connsiteY64" fmla="*/ 238125 h 1104900"/>
              <a:gd name="connsiteX65" fmla="*/ 695325 w 3648126"/>
              <a:gd name="connsiteY65" fmla="*/ 171450 h 1104900"/>
              <a:gd name="connsiteX66" fmla="*/ 638175 w 3648126"/>
              <a:gd name="connsiteY66" fmla="*/ 142875 h 1104900"/>
              <a:gd name="connsiteX67" fmla="*/ 476250 w 3648126"/>
              <a:gd name="connsiteY67" fmla="*/ 133350 h 1104900"/>
              <a:gd name="connsiteX68" fmla="*/ 447675 w 3648126"/>
              <a:gd name="connsiteY68" fmla="*/ 123825 h 1104900"/>
              <a:gd name="connsiteX69" fmla="*/ 371475 w 3648126"/>
              <a:gd name="connsiteY69" fmla="*/ 104775 h 1104900"/>
              <a:gd name="connsiteX70" fmla="*/ 333375 w 3648126"/>
              <a:gd name="connsiteY70" fmla="*/ 85725 h 1104900"/>
              <a:gd name="connsiteX71" fmla="*/ 257175 w 3648126"/>
              <a:gd name="connsiteY71" fmla="*/ 76200 h 1104900"/>
              <a:gd name="connsiteX72" fmla="*/ 190500 w 3648126"/>
              <a:gd name="connsiteY72" fmla="*/ 66675 h 1104900"/>
              <a:gd name="connsiteX73" fmla="*/ 161925 w 3648126"/>
              <a:gd name="connsiteY73" fmla="*/ 57150 h 1104900"/>
              <a:gd name="connsiteX74" fmla="*/ 133350 w 3648126"/>
              <a:gd name="connsiteY74" fmla="*/ 38100 h 1104900"/>
              <a:gd name="connsiteX75" fmla="*/ 57150 w 3648126"/>
              <a:gd name="connsiteY75" fmla="*/ 28575 h 1104900"/>
              <a:gd name="connsiteX76" fmla="*/ 9525 w 3648126"/>
              <a:gd name="connsiteY76" fmla="*/ 0 h 1104900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076575 w 3660189"/>
              <a:gd name="connsiteY30" fmla="*/ 771525 h 1096431"/>
              <a:gd name="connsiteX31" fmla="*/ 2971800 w 3660189"/>
              <a:gd name="connsiteY31" fmla="*/ 695325 h 1096431"/>
              <a:gd name="connsiteX32" fmla="*/ 2943225 w 3660189"/>
              <a:gd name="connsiteY32" fmla="*/ 676275 h 1096431"/>
              <a:gd name="connsiteX33" fmla="*/ 2886075 w 3660189"/>
              <a:gd name="connsiteY33" fmla="*/ 666750 h 1096431"/>
              <a:gd name="connsiteX34" fmla="*/ 2857500 w 3660189"/>
              <a:gd name="connsiteY34" fmla="*/ 657225 h 1096431"/>
              <a:gd name="connsiteX35" fmla="*/ 2581275 w 3660189"/>
              <a:gd name="connsiteY35" fmla="*/ 666750 h 1096431"/>
              <a:gd name="connsiteX36" fmla="*/ 2552700 w 3660189"/>
              <a:gd name="connsiteY36" fmla="*/ 676275 h 1096431"/>
              <a:gd name="connsiteX37" fmla="*/ 2333625 w 3660189"/>
              <a:gd name="connsiteY37" fmla="*/ 657225 h 1096431"/>
              <a:gd name="connsiteX38" fmla="*/ 2276475 w 3660189"/>
              <a:gd name="connsiteY38" fmla="*/ 638175 h 1096431"/>
              <a:gd name="connsiteX39" fmla="*/ 2238375 w 3660189"/>
              <a:gd name="connsiteY39" fmla="*/ 619125 h 1096431"/>
              <a:gd name="connsiteX40" fmla="*/ 2181225 w 3660189"/>
              <a:gd name="connsiteY40" fmla="*/ 609600 h 1096431"/>
              <a:gd name="connsiteX41" fmla="*/ 2152650 w 3660189"/>
              <a:gd name="connsiteY41" fmla="*/ 600075 h 1096431"/>
              <a:gd name="connsiteX42" fmla="*/ 2095500 w 3660189"/>
              <a:gd name="connsiteY42" fmla="*/ 590550 h 1096431"/>
              <a:gd name="connsiteX43" fmla="*/ 2038350 w 3660189"/>
              <a:gd name="connsiteY43" fmla="*/ 571500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2971800 w 3660189"/>
              <a:gd name="connsiteY31" fmla="*/ 695325 h 1096431"/>
              <a:gd name="connsiteX32" fmla="*/ 2943225 w 3660189"/>
              <a:gd name="connsiteY32" fmla="*/ 676275 h 1096431"/>
              <a:gd name="connsiteX33" fmla="*/ 2886075 w 3660189"/>
              <a:gd name="connsiteY33" fmla="*/ 666750 h 1096431"/>
              <a:gd name="connsiteX34" fmla="*/ 2857500 w 3660189"/>
              <a:gd name="connsiteY34" fmla="*/ 657225 h 1096431"/>
              <a:gd name="connsiteX35" fmla="*/ 2581275 w 3660189"/>
              <a:gd name="connsiteY35" fmla="*/ 666750 h 1096431"/>
              <a:gd name="connsiteX36" fmla="*/ 2552700 w 3660189"/>
              <a:gd name="connsiteY36" fmla="*/ 676275 h 1096431"/>
              <a:gd name="connsiteX37" fmla="*/ 2333625 w 3660189"/>
              <a:gd name="connsiteY37" fmla="*/ 657225 h 1096431"/>
              <a:gd name="connsiteX38" fmla="*/ 2276475 w 3660189"/>
              <a:gd name="connsiteY38" fmla="*/ 638175 h 1096431"/>
              <a:gd name="connsiteX39" fmla="*/ 2238375 w 3660189"/>
              <a:gd name="connsiteY39" fmla="*/ 619125 h 1096431"/>
              <a:gd name="connsiteX40" fmla="*/ 2181225 w 3660189"/>
              <a:gd name="connsiteY40" fmla="*/ 609600 h 1096431"/>
              <a:gd name="connsiteX41" fmla="*/ 2152650 w 3660189"/>
              <a:gd name="connsiteY41" fmla="*/ 600075 h 1096431"/>
              <a:gd name="connsiteX42" fmla="*/ 2095500 w 3660189"/>
              <a:gd name="connsiteY42" fmla="*/ 590550 h 1096431"/>
              <a:gd name="connsiteX43" fmla="*/ 2038350 w 3660189"/>
              <a:gd name="connsiteY43" fmla="*/ 571500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3225 w 3660189"/>
              <a:gd name="connsiteY32" fmla="*/ 676275 h 1096431"/>
              <a:gd name="connsiteX33" fmla="*/ 2886075 w 3660189"/>
              <a:gd name="connsiteY33" fmla="*/ 666750 h 1096431"/>
              <a:gd name="connsiteX34" fmla="*/ 2857500 w 3660189"/>
              <a:gd name="connsiteY34" fmla="*/ 657225 h 1096431"/>
              <a:gd name="connsiteX35" fmla="*/ 2581275 w 3660189"/>
              <a:gd name="connsiteY35" fmla="*/ 666750 h 1096431"/>
              <a:gd name="connsiteX36" fmla="*/ 2552700 w 3660189"/>
              <a:gd name="connsiteY36" fmla="*/ 676275 h 1096431"/>
              <a:gd name="connsiteX37" fmla="*/ 2333625 w 3660189"/>
              <a:gd name="connsiteY37" fmla="*/ 657225 h 1096431"/>
              <a:gd name="connsiteX38" fmla="*/ 2276475 w 3660189"/>
              <a:gd name="connsiteY38" fmla="*/ 638175 h 1096431"/>
              <a:gd name="connsiteX39" fmla="*/ 2238375 w 3660189"/>
              <a:gd name="connsiteY39" fmla="*/ 619125 h 1096431"/>
              <a:gd name="connsiteX40" fmla="*/ 2181225 w 3660189"/>
              <a:gd name="connsiteY40" fmla="*/ 609600 h 1096431"/>
              <a:gd name="connsiteX41" fmla="*/ 2152650 w 3660189"/>
              <a:gd name="connsiteY41" fmla="*/ 600075 h 1096431"/>
              <a:gd name="connsiteX42" fmla="*/ 2095500 w 3660189"/>
              <a:gd name="connsiteY42" fmla="*/ 590550 h 1096431"/>
              <a:gd name="connsiteX43" fmla="*/ 2038350 w 3660189"/>
              <a:gd name="connsiteY43" fmla="*/ 571500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3225 w 3660189"/>
              <a:gd name="connsiteY32" fmla="*/ 676275 h 1096431"/>
              <a:gd name="connsiteX33" fmla="*/ 2886075 w 3660189"/>
              <a:gd name="connsiteY33" fmla="*/ 666750 h 1096431"/>
              <a:gd name="connsiteX34" fmla="*/ 2777113 w 3660189"/>
              <a:gd name="connsiteY34" fmla="*/ 667274 h 1096431"/>
              <a:gd name="connsiteX35" fmla="*/ 2581275 w 3660189"/>
              <a:gd name="connsiteY35" fmla="*/ 666750 h 1096431"/>
              <a:gd name="connsiteX36" fmla="*/ 2552700 w 3660189"/>
              <a:gd name="connsiteY36" fmla="*/ 676275 h 1096431"/>
              <a:gd name="connsiteX37" fmla="*/ 2333625 w 3660189"/>
              <a:gd name="connsiteY37" fmla="*/ 657225 h 1096431"/>
              <a:gd name="connsiteX38" fmla="*/ 2276475 w 3660189"/>
              <a:gd name="connsiteY38" fmla="*/ 638175 h 1096431"/>
              <a:gd name="connsiteX39" fmla="*/ 2238375 w 3660189"/>
              <a:gd name="connsiteY39" fmla="*/ 619125 h 1096431"/>
              <a:gd name="connsiteX40" fmla="*/ 2181225 w 3660189"/>
              <a:gd name="connsiteY40" fmla="*/ 609600 h 1096431"/>
              <a:gd name="connsiteX41" fmla="*/ 2152650 w 3660189"/>
              <a:gd name="connsiteY41" fmla="*/ 600075 h 1096431"/>
              <a:gd name="connsiteX42" fmla="*/ 2095500 w 3660189"/>
              <a:gd name="connsiteY42" fmla="*/ 590550 h 1096431"/>
              <a:gd name="connsiteX43" fmla="*/ 2038350 w 3660189"/>
              <a:gd name="connsiteY43" fmla="*/ 571500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3225 w 3660189"/>
              <a:gd name="connsiteY32" fmla="*/ 67627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1275 w 3660189"/>
              <a:gd name="connsiteY35" fmla="*/ 666750 h 1096431"/>
              <a:gd name="connsiteX36" fmla="*/ 2552700 w 3660189"/>
              <a:gd name="connsiteY36" fmla="*/ 676275 h 1096431"/>
              <a:gd name="connsiteX37" fmla="*/ 2333625 w 3660189"/>
              <a:gd name="connsiteY37" fmla="*/ 657225 h 1096431"/>
              <a:gd name="connsiteX38" fmla="*/ 2276475 w 3660189"/>
              <a:gd name="connsiteY38" fmla="*/ 638175 h 1096431"/>
              <a:gd name="connsiteX39" fmla="*/ 2238375 w 3660189"/>
              <a:gd name="connsiteY39" fmla="*/ 619125 h 1096431"/>
              <a:gd name="connsiteX40" fmla="*/ 2181225 w 3660189"/>
              <a:gd name="connsiteY40" fmla="*/ 609600 h 1096431"/>
              <a:gd name="connsiteX41" fmla="*/ 2152650 w 3660189"/>
              <a:gd name="connsiteY41" fmla="*/ 600075 h 1096431"/>
              <a:gd name="connsiteX42" fmla="*/ 2095500 w 3660189"/>
              <a:gd name="connsiteY42" fmla="*/ 590550 h 1096431"/>
              <a:gd name="connsiteX43" fmla="*/ 2038350 w 3660189"/>
              <a:gd name="connsiteY43" fmla="*/ 571500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1275 w 3660189"/>
              <a:gd name="connsiteY35" fmla="*/ 666750 h 1096431"/>
              <a:gd name="connsiteX36" fmla="*/ 2552700 w 3660189"/>
              <a:gd name="connsiteY36" fmla="*/ 676275 h 1096431"/>
              <a:gd name="connsiteX37" fmla="*/ 2333625 w 3660189"/>
              <a:gd name="connsiteY37" fmla="*/ 657225 h 1096431"/>
              <a:gd name="connsiteX38" fmla="*/ 2276475 w 3660189"/>
              <a:gd name="connsiteY38" fmla="*/ 638175 h 1096431"/>
              <a:gd name="connsiteX39" fmla="*/ 2238375 w 3660189"/>
              <a:gd name="connsiteY39" fmla="*/ 619125 h 1096431"/>
              <a:gd name="connsiteX40" fmla="*/ 2181225 w 3660189"/>
              <a:gd name="connsiteY40" fmla="*/ 609600 h 1096431"/>
              <a:gd name="connsiteX41" fmla="*/ 2152650 w 3660189"/>
              <a:gd name="connsiteY41" fmla="*/ 600075 h 1096431"/>
              <a:gd name="connsiteX42" fmla="*/ 2095500 w 3660189"/>
              <a:gd name="connsiteY42" fmla="*/ 590550 h 1096431"/>
              <a:gd name="connsiteX43" fmla="*/ 2038350 w 3660189"/>
              <a:gd name="connsiteY43" fmla="*/ 571500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1275 w 3660189"/>
              <a:gd name="connsiteY35" fmla="*/ 666750 h 1096431"/>
              <a:gd name="connsiteX36" fmla="*/ 2502458 w 3660189"/>
              <a:gd name="connsiteY36" fmla="*/ 626033 h 1096431"/>
              <a:gd name="connsiteX37" fmla="*/ 2333625 w 3660189"/>
              <a:gd name="connsiteY37" fmla="*/ 657225 h 1096431"/>
              <a:gd name="connsiteX38" fmla="*/ 2276475 w 3660189"/>
              <a:gd name="connsiteY38" fmla="*/ 638175 h 1096431"/>
              <a:gd name="connsiteX39" fmla="*/ 2238375 w 3660189"/>
              <a:gd name="connsiteY39" fmla="*/ 619125 h 1096431"/>
              <a:gd name="connsiteX40" fmla="*/ 2181225 w 3660189"/>
              <a:gd name="connsiteY40" fmla="*/ 609600 h 1096431"/>
              <a:gd name="connsiteX41" fmla="*/ 2152650 w 3660189"/>
              <a:gd name="connsiteY41" fmla="*/ 600075 h 1096431"/>
              <a:gd name="connsiteX42" fmla="*/ 2095500 w 3660189"/>
              <a:gd name="connsiteY42" fmla="*/ 590550 h 1096431"/>
              <a:gd name="connsiteX43" fmla="*/ 2038350 w 3660189"/>
              <a:gd name="connsiteY43" fmla="*/ 571500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57225 h 1096431"/>
              <a:gd name="connsiteX38" fmla="*/ 2276475 w 3660189"/>
              <a:gd name="connsiteY38" fmla="*/ 638175 h 1096431"/>
              <a:gd name="connsiteX39" fmla="*/ 2238375 w 3660189"/>
              <a:gd name="connsiteY39" fmla="*/ 619125 h 1096431"/>
              <a:gd name="connsiteX40" fmla="*/ 2181225 w 3660189"/>
              <a:gd name="connsiteY40" fmla="*/ 609600 h 1096431"/>
              <a:gd name="connsiteX41" fmla="*/ 2152650 w 3660189"/>
              <a:gd name="connsiteY41" fmla="*/ 600075 h 1096431"/>
              <a:gd name="connsiteX42" fmla="*/ 2095500 w 3660189"/>
              <a:gd name="connsiteY42" fmla="*/ 590550 h 1096431"/>
              <a:gd name="connsiteX43" fmla="*/ 2038350 w 3660189"/>
              <a:gd name="connsiteY43" fmla="*/ 571500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638175 h 1096431"/>
              <a:gd name="connsiteX39" fmla="*/ 2238375 w 3660189"/>
              <a:gd name="connsiteY39" fmla="*/ 619125 h 1096431"/>
              <a:gd name="connsiteX40" fmla="*/ 2181225 w 3660189"/>
              <a:gd name="connsiteY40" fmla="*/ 609600 h 1096431"/>
              <a:gd name="connsiteX41" fmla="*/ 2152650 w 3660189"/>
              <a:gd name="connsiteY41" fmla="*/ 600075 h 1096431"/>
              <a:gd name="connsiteX42" fmla="*/ 2095500 w 3660189"/>
              <a:gd name="connsiteY42" fmla="*/ 590550 h 1096431"/>
              <a:gd name="connsiteX43" fmla="*/ 2038350 w 3660189"/>
              <a:gd name="connsiteY43" fmla="*/ 571500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587933 h 1096431"/>
              <a:gd name="connsiteX39" fmla="*/ 2238375 w 3660189"/>
              <a:gd name="connsiteY39" fmla="*/ 619125 h 1096431"/>
              <a:gd name="connsiteX40" fmla="*/ 2181225 w 3660189"/>
              <a:gd name="connsiteY40" fmla="*/ 609600 h 1096431"/>
              <a:gd name="connsiteX41" fmla="*/ 2152650 w 3660189"/>
              <a:gd name="connsiteY41" fmla="*/ 600075 h 1096431"/>
              <a:gd name="connsiteX42" fmla="*/ 2095500 w 3660189"/>
              <a:gd name="connsiteY42" fmla="*/ 590550 h 1096431"/>
              <a:gd name="connsiteX43" fmla="*/ 2038350 w 3660189"/>
              <a:gd name="connsiteY43" fmla="*/ 571500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587933 h 1096431"/>
              <a:gd name="connsiteX39" fmla="*/ 2233351 w 3660189"/>
              <a:gd name="connsiteY39" fmla="*/ 563859 h 1096431"/>
              <a:gd name="connsiteX40" fmla="*/ 2181225 w 3660189"/>
              <a:gd name="connsiteY40" fmla="*/ 609600 h 1096431"/>
              <a:gd name="connsiteX41" fmla="*/ 2152650 w 3660189"/>
              <a:gd name="connsiteY41" fmla="*/ 600075 h 1096431"/>
              <a:gd name="connsiteX42" fmla="*/ 2095500 w 3660189"/>
              <a:gd name="connsiteY42" fmla="*/ 590550 h 1096431"/>
              <a:gd name="connsiteX43" fmla="*/ 2038350 w 3660189"/>
              <a:gd name="connsiteY43" fmla="*/ 571500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587933 h 1096431"/>
              <a:gd name="connsiteX39" fmla="*/ 2233351 w 3660189"/>
              <a:gd name="connsiteY39" fmla="*/ 563859 h 1096431"/>
              <a:gd name="connsiteX40" fmla="*/ 2176201 w 3660189"/>
              <a:gd name="connsiteY40" fmla="*/ 559358 h 1096431"/>
              <a:gd name="connsiteX41" fmla="*/ 2152650 w 3660189"/>
              <a:gd name="connsiteY41" fmla="*/ 600075 h 1096431"/>
              <a:gd name="connsiteX42" fmla="*/ 2095500 w 3660189"/>
              <a:gd name="connsiteY42" fmla="*/ 590550 h 1096431"/>
              <a:gd name="connsiteX43" fmla="*/ 2038350 w 3660189"/>
              <a:gd name="connsiteY43" fmla="*/ 571500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587933 h 1096431"/>
              <a:gd name="connsiteX39" fmla="*/ 2233351 w 3660189"/>
              <a:gd name="connsiteY39" fmla="*/ 563859 h 1096431"/>
              <a:gd name="connsiteX40" fmla="*/ 2176201 w 3660189"/>
              <a:gd name="connsiteY40" fmla="*/ 559358 h 1096431"/>
              <a:gd name="connsiteX41" fmla="*/ 2147626 w 3660189"/>
              <a:gd name="connsiteY41" fmla="*/ 539785 h 1096431"/>
              <a:gd name="connsiteX42" fmla="*/ 2095500 w 3660189"/>
              <a:gd name="connsiteY42" fmla="*/ 590550 h 1096431"/>
              <a:gd name="connsiteX43" fmla="*/ 2038350 w 3660189"/>
              <a:gd name="connsiteY43" fmla="*/ 571500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587933 h 1096431"/>
              <a:gd name="connsiteX39" fmla="*/ 2233351 w 3660189"/>
              <a:gd name="connsiteY39" fmla="*/ 563859 h 1096431"/>
              <a:gd name="connsiteX40" fmla="*/ 2176201 w 3660189"/>
              <a:gd name="connsiteY40" fmla="*/ 559358 h 1096431"/>
              <a:gd name="connsiteX41" fmla="*/ 2147626 w 3660189"/>
              <a:gd name="connsiteY41" fmla="*/ 539785 h 1096431"/>
              <a:gd name="connsiteX42" fmla="*/ 2090476 w 3660189"/>
              <a:gd name="connsiteY42" fmla="*/ 530260 h 1096431"/>
              <a:gd name="connsiteX43" fmla="*/ 2038350 w 3660189"/>
              <a:gd name="connsiteY43" fmla="*/ 571500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587933 h 1096431"/>
              <a:gd name="connsiteX39" fmla="*/ 2233351 w 3660189"/>
              <a:gd name="connsiteY39" fmla="*/ 563859 h 1096431"/>
              <a:gd name="connsiteX40" fmla="*/ 2176201 w 3660189"/>
              <a:gd name="connsiteY40" fmla="*/ 559358 h 1096431"/>
              <a:gd name="connsiteX41" fmla="*/ 2147626 w 3660189"/>
              <a:gd name="connsiteY41" fmla="*/ 539785 h 1096431"/>
              <a:gd name="connsiteX42" fmla="*/ 2090476 w 3660189"/>
              <a:gd name="connsiteY42" fmla="*/ 530260 h 1096431"/>
              <a:gd name="connsiteX43" fmla="*/ 2038350 w 3660189"/>
              <a:gd name="connsiteY43" fmla="*/ 521259 h 1096431"/>
              <a:gd name="connsiteX44" fmla="*/ 2009775 w 3660189"/>
              <a:gd name="connsiteY44" fmla="*/ 56197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587933 h 1096431"/>
              <a:gd name="connsiteX39" fmla="*/ 2233351 w 3660189"/>
              <a:gd name="connsiteY39" fmla="*/ 563859 h 1096431"/>
              <a:gd name="connsiteX40" fmla="*/ 2176201 w 3660189"/>
              <a:gd name="connsiteY40" fmla="*/ 559358 h 1096431"/>
              <a:gd name="connsiteX41" fmla="*/ 2147626 w 3660189"/>
              <a:gd name="connsiteY41" fmla="*/ 539785 h 1096431"/>
              <a:gd name="connsiteX42" fmla="*/ 2090476 w 3660189"/>
              <a:gd name="connsiteY42" fmla="*/ 530260 h 1096431"/>
              <a:gd name="connsiteX43" fmla="*/ 2038350 w 3660189"/>
              <a:gd name="connsiteY43" fmla="*/ 521259 h 1096431"/>
              <a:gd name="connsiteX44" fmla="*/ 1989678 w 3660189"/>
              <a:gd name="connsiteY44" fmla="*/ 501685 h 1096431"/>
              <a:gd name="connsiteX45" fmla="*/ 1895475 w 3660189"/>
              <a:gd name="connsiteY45" fmla="*/ 54292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587933 h 1096431"/>
              <a:gd name="connsiteX39" fmla="*/ 2233351 w 3660189"/>
              <a:gd name="connsiteY39" fmla="*/ 563859 h 1096431"/>
              <a:gd name="connsiteX40" fmla="*/ 2176201 w 3660189"/>
              <a:gd name="connsiteY40" fmla="*/ 559358 h 1096431"/>
              <a:gd name="connsiteX41" fmla="*/ 2147626 w 3660189"/>
              <a:gd name="connsiteY41" fmla="*/ 539785 h 1096431"/>
              <a:gd name="connsiteX42" fmla="*/ 2090476 w 3660189"/>
              <a:gd name="connsiteY42" fmla="*/ 530260 h 1096431"/>
              <a:gd name="connsiteX43" fmla="*/ 2038350 w 3660189"/>
              <a:gd name="connsiteY43" fmla="*/ 521259 h 1096431"/>
              <a:gd name="connsiteX44" fmla="*/ 1989678 w 3660189"/>
              <a:gd name="connsiteY44" fmla="*/ 501685 h 1096431"/>
              <a:gd name="connsiteX45" fmla="*/ 1910547 w 3660189"/>
              <a:gd name="connsiteY45" fmla="*/ 482635 h 1096431"/>
              <a:gd name="connsiteX46" fmla="*/ 1876425 w 3660189"/>
              <a:gd name="connsiteY46" fmla="*/ 514350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587933 h 1096431"/>
              <a:gd name="connsiteX39" fmla="*/ 2233351 w 3660189"/>
              <a:gd name="connsiteY39" fmla="*/ 563859 h 1096431"/>
              <a:gd name="connsiteX40" fmla="*/ 2176201 w 3660189"/>
              <a:gd name="connsiteY40" fmla="*/ 559358 h 1096431"/>
              <a:gd name="connsiteX41" fmla="*/ 2147626 w 3660189"/>
              <a:gd name="connsiteY41" fmla="*/ 539785 h 1096431"/>
              <a:gd name="connsiteX42" fmla="*/ 2090476 w 3660189"/>
              <a:gd name="connsiteY42" fmla="*/ 530260 h 1096431"/>
              <a:gd name="connsiteX43" fmla="*/ 2038350 w 3660189"/>
              <a:gd name="connsiteY43" fmla="*/ 521259 h 1096431"/>
              <a:gd name="connsiteX44" fmla="*/ 1989678 w 3660189"/>
              <a:gd name="connsiteY44" fmla="*/ 501685 h 1096431"/>
              <a:gd name="connsiteX45" fmla="*/ 1910547 w 3660189"/>
              <a:gd name="connsiteY45" fmla="*/ 482635 h 1096431"/>
              <a:gd name="connsiteX46" fmla="*/ 1871401 w 3660189"/>
              <a:gd name="connsiteY46" fmla="*/ 474157 h 1096431"/>
              <a:gd name="connsiteX47" fmla="*/ 1847850 w 3660189"/>
              <a:gd name="connsiteY47" fmla="*/ 504825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587933 h 1096431"/>
              <a:gd name="connsiteX39" fmla="*/ 2233351 w 3660189"/>
              <a:gd name="connsiteY39" fmla="*/ 563859 h 1096431"/>
              <a:gd name="connsiteX40" fmla="*/ 2176201 w 3660189"/>
              <a:gd name="connsiteY40" fmla="*/ 559358 h 1096431"/>
              <a:gd name="connsiteX41" fmla="*/ 2147626 w 3660189"/>
              <a:gd name="connsiteY41" fmla="*/ 539785 h 1096431"/>
              <a:gd name="connsiteX42" fmla="*/ 2090476 w 3660189"/>
              <a:gd name="connsiteY42" fmla="*/ 530260 h 1096431"/>
              <a:gd name="connsiteX43" fmla="*/ 2038350 w 3660189"/>
              <a:gd name="connsiteY43" fmla="*/ 521259 h 1096431"/>
              <a:gd name="connsiteX44" fmla="*/ 1989678 w 3660189"/>
              <a:gd name="connsiteY44" fmla="*/ 501685 h 1096431"/>
              <a:gd name="connsiteX45" fmla="*/ 1910547 w 3660189"/>
              <a:gd name="connsiteY45" fmla="*/ 482635 h 1096431"/>
              <a:gd name="connsiteX46" fmla="*/ 1871401 w 3660189"/>
              <a:gd name="connsiteY46" fmla="*/ 474157 h 1096431"/>
              <a:gd name="connsiteX47" fmla="*/ 1822729 w 3660189"/>
              <a:gd name="connsiteY47" fmla="*/ 454584 h 1096431"/>
              <a:gd name="connsiteX48" fmla="*/ 1762125 w 3660189"/>
              <a:gd name="connsiteY48" fmla="*/ 485775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587933 h 1096431"/>
              <a:gd name="connsiteX39" fmla="*/ 2233351 w 3660189"/>
              <a:gd name="connsiteY39" fmla="*/ 563859 h 1096431"/>
              <a:gd name="connsiteX40" fmla="*/ 2176201 w 3660189"/>
              <a:gd name="connsiteY40" fmla="*/ 559358 h 1096431"/>
              <a:gd name="connsiteX41" fmla="*/ 2147626 w 3660189"/>
              <a:gd name="connsiteY41" fmla="*/ 539785 h 1096431"/>
              <a:gd name="connsiteX42" fmla="*/ 2090476 w 3660189"/>
              <a:gd name="connsiteY42" fmla="*/ 530260 h 1096431"/>
              <a:gd name="connsiteX43" fmla="*/ 2038350 w 3660189"/>
              <a:gd name="connsiteY43" fmla="*/ 521259 h 1096431"/>
              <a:gd name="connsiteX44" fmla="*/ 1989678 w 3660189"/>
              <a:gd name="connsiteY44" fmla="*/ 501685 h 1096431"/>
              <a:gd name="connsiteX45" fmla="*/ 1910547 w 3660189"/>
              <a:gd name="connsiteY45" fmla="*/ 482635 h 1096431"/>
              <a:gd name="connsiteX46" fmla="*/ 1871401 w 3660189"/>
              <a:gd name="connsiteY46" fmla="*/ 474157 h 1096431"/>
              <a:gd name="connsiteX47" fmla="*/ 1822729 w 3660189"/>
              <a:gd name="connsiteY47" fmla="*/ 454584 h 1096431"/>
              <a:gd name="connsiteX48" fmla="*/ 1752077 w 3660189"/>
              <a:gd name="connsiteY48" fmla="*/ 445581 h 1096431"/>
              <a:gd name="connsiteX49" fmla="*/ 1733550 w 3660189"/>
              <a:gd name="connsiteY49" fmla="*/ 476250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587933 h 1096431"/>
              <a:gd name="connsiteX39" fmla="*/ 2233351 w 3660189"/>
              <a:gd name="connsiteY39" fmla="*/ 563859 h 1096431"/>
              <a:gd name="connsiteX40" fmla="*/ 2176201 w 3660189"/>
              <a:gd name="connsiteY40" fmla="*/ 559358 h 1096431"/>
              <a:gd name="connsiteX41" fmla="*/ 2147626 w 3660189"/>
              <a:gd name="connsiteY41" fmla="*/ 539785 h 1096431"/>
              <a:gd name="connsiteX42" fmla="*/ 2090476 w 3660189"/>
              <a:gd name="connsiteY42" fmla="*/ 530260 h 1096431"/>
              <a:gd name="connsiteX43" fmla="*/ 2038350 w 3660189"/>
              <a:gd name="connsiteY43" fmla="*/ 521259 h 1096431"/>
              <a:gd name="connsiteX44" fmla="*/ 1989678 w 3660189"/>
              <a:gd name="connsiteY44" fmla="*/ 501685 h 1096431"/>
              <a:gd name="connsiteX45" fmla="*/ 1910547 w 3660189"/>
              <a:gd name="connsiteY45" fmla="*/ 482635 h 1096431"/>
              <a:gd name="connsiteX46" fmla="*/ 1871401 w 3660189"/>
              <a:gd name="connsiteY46" fmla="*/ 474157 h 1096431"/>
              <a:gd name="connsiteX47" fmla="*/ 1822729 w 3660189"/>
              <a:gd name="connsiteY47" fmla="*/ 454584 h 1096431"/>
              <a:gd name="connsiteX48" fmla="*/ 1752077 w 3660189"/>
              <a:gd name="connsiteY48" fmla="*/ 445581 h 1096431"/>
              <a:gd name="connsiteX49" fmla="*/ 1723502 w 3660189"/>
              <a:gd name="connsiteY49" fmla="*/ 431033 h 1096431"/>
              <a:gd name="connsiteX50" fmla="*/ 1695450 w 3660189"/>
              <a:gd name="connsiteY50" fmla="*/ 466725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587933 h 1096431"/>
              <a:gd name="connsiteX39" fmla="*/ 2233351 w 3660189"/>
              <a:gd name="connsiteY39" fmla="*/ 563859 h 1096431"/>
              <a:gd name="connsiteX40" fmla="*/ 2176201 w 3660189"/>
              <a:gd name="connsiteY40" fmla="*/ 559358 h 1096431"/>
              <a:gd name="connsiteX41" fmla="*/ 2147626 w 3660189"/>
              <a:gd name="connsiteY41" fmla="*/ 539785 h 1096431"/>
              <a:gd name="connsiteX42" fmla="*/ 2090476 w 3660189"/>
              <a:gd name="connsiteY42" fmla="*/ 530260 h 1096431"/>
              <a:gd name="connsiteX43" fmla="*/ 2038350 w 3660189"/>
              <a:gd name="connsiteY43" fmla="*/ 521259 h 1096431"/>
              <a:gd name="connsiteX44" fmla="*/ 1989678 w 3660189"/>
              <a:gd name="connsiteY44" fmla="*/ 501685 h 1096431"/>
              <a:gd name="connsiteX45" fmla="*/ 1910547 w 3660189"/>
              <a:gd name="connsiteY45" fmla="*/ 482635 h 1096431"/>
              <a:gd name="connsiteX46" fmla="*/ 1871401 w 3660189"/>
              <a:gd name="connsiteY46" fmla="*/ 474157 h 1096431"/>
              <a:gd name="connsiteX47" fmla="*/ 1822729 w 3660189"/>
              <a:gd name="connsiteY47" fmla="*/ 454584 h 1096431"/>
              <a:gd name="connsiteX48" fmla="*/ 1752077 w 3660189"/>
              <a:gd name="connsiteY48" fmla="*/ 445581 h 1096431"/>
              <a:gd name="connsiteX49" fmla="*/ 1723502 w 3660189"/>
              <a:gd name="connsiteY49" fmla="*/ 431033 h 1096431"/>
              <a:gd name="connsiteX50" fmla="*/ 1680377 w 3660189"/>
              <a:gd name="connsiteY50" fmla="*/ 421507 h 1096431"/>
              <a:gd name="connsiteX51" fmla="*/ 1628775 w 3660189"/>
              <a:gd name="connsiteY51" fmla="*/ 447675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0 h 1096431"/>
              <a:gd name="connsiteX1" fmla="*/ 0 w 3660189"/>
              <a:gd name="connsiteY1" fmla="*/ 47625 h 1096431"/>
              <a:gd name="connsiteX2" fmla="*/ 9525 w 3660189"/>
              <a:gd name="connsiteY2" fmla="*/ 76200 h 1096431"/>
              <a:gd name="connsiteX3" fmla="*/ 19050 w 3660189"/>
              <a:gd name="connsiteY3" fmla="*/ 133350 h 1096431"/>
              <a:gd name="connsiteX4" fmla="*/ 23027 w 3660189"/>
              <a:gd name="connsiteY4" fmla="*/ 714375 h 1096431"/>
              <a:gd name="connsiteX5" fmla="*/ 28575 w 3660189"/>
              <a:gd name="connsiteY5" fmla="*/ 828675 h 1096431"/>
              <a:gd name="connsiteX6" fmla="*/ 24598 w 3660189"/>
              <a:gd name="connsiteY6" fmla="*/ 846050 h 1096431"/>
              <a:gd name="connsiteX7" fmla="*/ 68245 w 3660189"/>
              <a:gd name="connsiteY7" fmla="*/ 1090351 h 1096431"/>
              <a:gd name="connsiteX8" fmla="*/ 647700 w 3660189"/>
              <a:gd name="connsiteY8" fmla="*/ 1085850 h 1096431"/>
              <a:gd name="connsiteX9" fmla="*/ 857250 w 3660189"/>
              <a:gd name="connsiteY9" fmla="*/ 1086897 h 1096431"/>
              <a:gd name="connsiteX10" fmla="*/ 1090874 w 3660189"/>
              <a:gd name="connsiteY10" fmla="*/ 1082396 h 1096431"/>
              <a:gd name="connsiteX11" fmla="*/ 1462349 w 3660189"/>
              <a:gd name="connsiteY11" fmla="*/ 1074441 h 1096431"/>
              <a:gd name="connsiteX12" fmla="*/ 1677446 w 3660189"/>
              <a:gd name="connsiteY12" fmla="*/ 1071510 h 1096431"/>
              <a:gd name="connsiteX13" fmla="*/ 1944147 w 3660189"/>
              <a:gd name="connsiteY13" fmla="*/ 1069626 h 1096431"/>
              <a:gd name="connsiteX14" fmla="*/ 2403231 w 3660189"/>
              <a:gd name="connsiteY14" fmla="*/ 1088677 h 1096431"/>
              <a:gd name="connsiteX15" fmla="*/ 2501097 w 3660189"/>
              <a:gd name="connsiteY15" fmla="*/ 1088153 h 1096431"/>
              <a:gd name="connsiteX16" fmla="*/ 2560340 w 3660189"/>
              <a:gd name="connsiteY16" fmla="*/ 1081559 h 1096431"/>
              <a:gd name="connsiteX17" fmla="*/ 2641041 w 3660189"/>
              <a:gd name="connsiteY17" fmla="*/ 1082920 h 1096431"/>
              <a:gd name="connsiteX18" fmla="*/ 2935061 w 3660189"/>
              <a:gd name="connsiteY18" fmla="*/ 1092444 h 1096431"/>
              <a:gd name="connsiteX19" fmla="*/ 3095625 w 3660189"/>
              <a:gd name="connsiteY19" fmla="*/ 1085850 h 1096431"/>
              <a:gd name="connsiteX20" fmla="*/ 3204587 w 3660189"/>
              <a:gd name="connsiteY20" fmla="*/ 1084804 h 1096431"/>
              <a:gd name="connsiteX21" fmla="*/ 3619500 w 3660189"/>
              <a:gd name="connsiteY21" fmla="*/ 1095375 h 1096431"/>
              <a:gd name="connsiteX22" fmla="*/ 3638550 w 3660189"/>
              <a:gd name="connsiteY22" fmla="*/ 1057275 h 1096431"/>
              <a:gd name="connsiteX23" fmla="*/ 3629025 w 3660189"/>
              <a:gd name="connsiteY23" fmla="*/ 857250 h 1096431"/>
              <a:gd name="connsiteX24" fmla="*/ 3619500 w 3660189"/>
              <a:gd name="connsiteY24" fmla="*/ 828675 h 1096431"/>
              <a:gd name="connsiteX25" fmla="*/ 3590925 w 3660189"/>
              <a:gd name="connsiteY25" fmla="*/ 838200 h 1096431"/>
              <a:gd name="connsiteX26" fmla="*/ 3486150 w 3660189"/>
              <a:gd name="connsiteY26" fmla="*/ 828675 h 1096431"/>
              <a:gd name="connsiteX27" fmla="*/ 3457575 w 3660189"/>
              <a:gd name="connsiteY27" fmla="*/ 819150 h 1096431"/>
              <a:gd name="connsiteX28" fmla="*/ 3371850 w 3660189"/>
              <a:gd name="connsiteY28" fmla="*/ 800100 h 1096431"/>
              <a:gd name="connsiteX29" fmla="*/ 3343275 w 3660189"/>
              <a:gd name="connsiteY29" fmla="*/ 790575 h 1096431"/>
              <a:gd name="connsiteX30" fmla="*/ 3141889 w 3660189"/>
              <a:gd name="connsiteY30" fmla="*/ 746404 h 1096431"/>
              <a:gd name="connsiteX31" fmla="*/ 3052187 w 3660189"/>
              <a:gd name="connsiteY31" fmla="*/ 720446 h 1096431"/>
              <a:gd name="connsiteX32" fmla="*/ 2948250 w 3660189"/>
              <a:gd name="connsiteY32" fmla="*/ 711445 h 1096431"/>
              <a:gd name="connsiteX33" fmla="*/ 2886075 w 3660189"/>
              <a:gd name="connsiteY33" fmla="*/ 691871 h 1096431"/>
              <a:gd name="connsiteX34" fmla="*/ 2777113 w 3660189"/>
              <a:gd name="connsiteY34" fmla="*/ 667274 h 1096431"/>
              <a:gd name="connsiteX35" fmla="*/ 2586299 w 3660189"/>
              <a:gd name="connsiteY35" fmla="*/ 646653 h 1096431"/>
              <a:gd name="connsiteX36" fmla="*/ 2502458 w 3660189"/>
              <a:gd name="connsiteY36" fmla="*/ 626033 h 1096431"/>
              <a:gd name="connsiteX37" fmla="*/ 2333625 w 3660189"/>
              <a:gd name="connsiteY37" fmla="*/ 606984 h 1096431"/>
              <a:gd name="connsiteX38" fmla="*/ 2276475 w 3660189"/>
              <a:gd name="connsiteY38" fmla="*/ 587933 h 1096431"/>
              <a:gd name="connsiteX39" fmla="*/ 2233351 w 3660189"/>
              <a:gd name="connsiteY39" fmla="*/ 563859 h 1096431"/>
              <a:gd name="connsiteX40" fmla="*/ 2176201 w 3660189"/>
              <a:gd name="connsiteY40" fmla="*/ 559358 h 1096431"/>
              <a:gd name="connsiteX41" fmla="*/ 2147626 w 3660189"/>
              <a:gd name="connsiteY41" fmla="*/ 539785 h 1096431"/>
              <a:gd name="connsiteX42" fmla="*/ 2090476 w 3660189"/>
              <a:gd name="connsiteY42" fmla="*/ 530260 h 1096431"/>
              <a:gd name="connsiteX43" fmla="*/ 2038350 w 3660189"/>
              <a:gd name="connsiteY43" fmla="*/ 521259 h 1096431"/>
              <a:gd name="connsiteX44" fmla="*/ 1989678 w 3660189"/>
              <a:gd name="connsiteY44" fmla="*/ 501685 h 1096431"/>
              <a:gd name="connsiteX45" fmla="*/ 1910547 w 3660189"/>
              <a:gd name="connsiteY45" fmla="*/ 482635 h 1096431"/>
              <a:gd name="connsiteX46" fmla="*/ 1871401 w 3660189"/>
              <a:gd name="connsiteY46" fmla="*/ 474157 h 1096431"/>
              <a:gd name="connsiteX47" fmla="*/ 1822729 w 3660189"/>
              <a:gd name="connsiteY47" fmla="*/ 454584 h 1096431"/>
              <a:gd name="connsiteX48" fmla="*/ 1752077 w 3660189"/>
              <a:gd name="connsiteY48" fmla="*/ 445581 h 1096431"/>
              <a:gd name="connsiteX49" fmla="*/ 1723502 w 3660189"/>
              <a:gd name="connsiteY49" fmla="*/ 431033 h 1096431"/>
              <a:gd name="connsiteX50" fmla="*/ 1680377 w 3660189"/>
              <a:gd name="connsiteY50" fmla="*/ 421507 h 1096431"/>
              <a:gd name="connsiteX51" fmla="*/ 1628775 w 3660189"/>
              <a:gd name="connsiteY51" fmla="*/ 422554 h 1096431"/>
              <a:gd name="connsiteX52" fmla="*/ 1600200 w 3660189"/>
              <a:gd name="connsiteY52" fmla="*/ 428625 h 1096431"/>
              <a:gd name="connsiteX53" fmla="*/ 1562100 w 3660189"/>
              <a:gd name="connsiteY53" fmla="*/ 419100 h 1096431"/>
              <a:gd name="connsiteX54" fmla="*/ 1476375 w 3660189"/>
              <a:gd name="connsiteY54" fmla="*/ 371475 h 1096431"/>
              <a:gd name="connsiteX55" fmla="*/ 1428750 w 3660189"/>
              <a:gd name="connsiteY55" fmla="*/ 342900 h 1096431"/>
              <a:gd name="connsiteX56" fmla="*/ 1343025 w 3660189"/>
              <a:gd name="connsiteY56" fmla="*/ 323850 h 1096431"/>
              <a:gd name="connsiteX57" fmla="*/ 1304925 w 3660189"/>
              <a:gd name="connsiteY57" fmla="*/ 314325 h 1096431"/>
              <a:gd name="connsiteX58" fmla="*/ 1247775 w 3660189"/>
              <a:gd name="connsiteY58" fmla="*/ 285750 h 1096431"/>
              <a:gd name="connsiteX59" fmla="*/ 1190625 w 3660189"/>
              <a:gd name="connsiteY59" fmla="*/ 257175 h 1096431"/>
              <a:gd name="connsiteX60" fmla="*/ 1133475 w 3660189"/>
              <a:gd name="connsiteY60" fmla="*/ 285750 h 1096431"/>
              <a:gd name="connsiteX61" fmla="*/ 1066800 w 3660189"/>
              <a:gd name="connsiteY61" fmla="*/ 304800 h 1096431"/>
              <a:gd name="connsiteX62" fmla="*/ 914400 w 3660189"/>
              <a:gd name="connsiteY62" fmla="*/ 285750 h 1096431"/>
              <a:gd name="connsiteX63" fmla="*/ 885825 w 3660189"/>
              <a:gd name="connsiteY63" fmla="*/ 276225 h 1096431"/>
              <a:gd name="connsiteX64" fmla="*/ 800100 w 3660189"/>
              <a:gd name="connsiteY64" fmla="*/ 238125 h 1096431"/>
              <a:gd name="connsiteX65" fmla="*/ 695325 w 3660189"/>
              <a:gd name="connsiteY65" fmla="*/ 171450 h 1096431"/>
              <a:gd name="connsiteX66" fmla="*/ 638175 w 3660189"/>
              <a:gd name="connsiteY66" fmla="*/ 142875 h 1096431"/>
              <a:gd name="connsiteX67" fmla="*/ 476250 w 3660189"/>
              <a:gd name="connsiteY67" fmla="*/ 133350 h 1096431"/>
              <a:gd name="connsiteX68" fmla="*/ 447675 w 3660189"/>
              <a:gd name="connsiteY68" fmla="*/ 123825 h 1096431"/>
              <a:gd name="connsiteX69" fmla="*/ 371475 w 3660189"/>
              <a:gd name="connsiteY69" fmla="*/ 104775 h 1096431"/>
              <a:gd name="connsiteX70" fmla="*/ 333375 w 3660189"/>
              <a:gd name="connsiteY70" fmla="*/ 85725 h 1096431"/>
              <a:gd name="connsiteX71" fmla="*/ 257175 w 3660189"/>
              <a:gd name="connsiteY71" fmla="*/ 76200 h 1096431"/>
              <a:gd name="connsiteX72" fmla="*/ 190500 w 3660189"/>
              <a:gd name="connsiteY72" fmla="*/ 66675 h 1096431"/>
              <a:gd name="connsiteX73" fmla="*/ 161925 w 3660189"/>
              <a:gd name="connsiteY73" fmla="*/ 57150 h 1096431"/>
              <a:gd name="connsiteX74" fmla="*/ 133350 w 3660189"/>
              <a:gd name="connsiteY74" fmla="*/ 38100 h 1096431"/>
              <a:gd name="connsiteX75" fmla="*/ 57150 w 3660189"/>
              <a:gd name="connsiteY75" fmla="*/ 28575 h 1096431"/>
              <a:gd name="connsiteX76" fmla="*/ 9525 w 3660189"/>
              <a:gd name="connsiteY76" fmla="*/ 0 h 1096431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76375 w 3660189"/>
              <a:gd name="connsiteY54" fmla="*/ 383094 h 1108050"/>
              <a:gd name="connsiteX55" fmla="*/ 1428750 w 3660189"/>
              <a:gd name="connsiteY55" fmla="*/ 354519 h 1108050"/>
              <a:gd name="connsiteX56" fmla="*/ 1343025 w 3660189"/>
              <a:gd name="connsiteY56" fmla="*/ 335469 h 1108050"/>
              <a:gd name="connsiteX57" fmla="*/ 1304925 w 3660189"/>
              <a:gd name="connsiteY57" fmla="*/ 325944 h 1108050"/>
              <a:gd name="connsiteX58" fmla="*/ 1247775 w 3660189"/>
              <a:gd name="connsiteY58" fmla="*/ 297369 h 1108050"/>
              <a:gd name="connsiteX59" fmla="*/ 1190625 w 3660189"/>
              <a:gd name="connsiteY59" fmla="*/ 268794 h 1108050"/>
              <a:gd name="connsiteX60" fmla="*/ 1133475 w 3660189"/>
              <a:gd name="connsiteY60" fmla="*/ 297369 h 1108050"/>
              <a:gd name="connsiteX61" fmla="*/ 1066800 w 3660189"/>
              <a:gd name="connsiteY61" fmla="*/ 316419 h 1108050"/>
              <a:gd name="connsiteX62" fmla="*/ 914400 w 3660189"/>
              <a:gd name="connsiteY62" fmla="*/ 297369 h 1108050"/>
              <a:gd name="connsiteX63" fmla="*/ 885825 w 3660189"/>
              <a:gd name="connsiteY63" fmla="*/ 287844 h 1108050"/>
              <a:gd name="connsiteX64" fmla="*/ 800100 w 3660189"/>
              <a:gd name="connsiteY64" fmla="*/ 249744 h 1108050"/>
              <a:gd name="connsiteX65" fmla="*/ 695325 w 3660189"/>
              <a:gd name="connsiteY65" fmla="*/ 183069 h 1108050"/>
              <a:gd name="connsiteX66" fmla="*/ 638175 w 3660189"/>
              <a:gd name="connsiteY66" fmla="*/ 154494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61925 w 3660189"/>
              <a:gd name="connsiteY73" fmla="*/ 68769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76375 w 3660189"/>
              <a:gd name="connsiteY54" fmla="*/ 383094 h 1108050"/>
              <a:gd name="connsiteX55" fmla="*/ 1428750 w 3660189"/>
              <a:gd name="connsiteY55" fmla="*/ 354519 h 1108050"/>
              <a:gd name="connsiteX56" fmla="*/ 1343025 w 3660189"/>
              <a:gd name="connsiteY56" fmla="*/ 335469 h 1108050"/>
              <a:gd name="connsiteX57" fmla="*/ 1304925 w 3660189"/>
              <a:gd name="connsiteY57" fmla="*/ 325944 h 1108050"/>
              <a:gd name="connsiteX58" fmla="*/ 1247775 w 3660189"/>
              <a:gd name="connsiteY58" fmla="*/ 297369 h 1108050"/>
              <a:gd name="connsiteX59" fmla="*/ 1190625 w 3660189"/>
              <a:gd name="connsiteY59" fmla="*/ 268794 h 1108050"/>
              <a:gd name="connsiteX60" fmla="*/ 1133475 w 3660189"/>
              <a:gd name="connsiteY60" fmla="*/ 297369 h 1108050"/>
              <a:gd name="connsiteX61" fmla="*/ 1066800 w 3660189"/>
              <a:gd name="connsiteY61" fmla="*/ 316419 h 1108050"/>
              <a:gd name="connsiteX62" fmla="*/ 914400 w 3660189"/>
              <a:gd name="connsiteY62" fmla="*/ 297369 h 1108050"/>
              <a:gd name="connsiteX63" fmla="*/ 885825 w 3660189"/>
              <a:gd name="connsiteY63" fmla="*/ 287844 h 1108050"/>
              <a:gd name="connsiteX64" fmla="*/ 800100 w 3660189"/>
              <a:gd name="connsiteY64" fmla="*/ 249744 h 1108050"/>
              <a:gd name="connsiteX65" fmla="*/ 695325 w 3660189"/>
              <a:gd name="connsiteY65" fmla="*/ 183069 h 1108050"/>
              <a:gd name="connsiteX66" fmla="*/ 638175 w 3660189"/>
              <a:gd name="connsiteY66" fmla="*/ 154494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76375 w 3660189"/>
              <a:gd name="connsiteY54" fmla="*/ 383094 h 1108050"/>
              <a:gd name="connsiteX55" fmla="*/ 1428750 w 3660189"/>
              <a:gd name="connsiteY55" fmla="*/ 354519 h 1108050"/>
              <a:gd name="connsiteX56" fmla="*/ 1343025 w 3660189"/>
              <a:gd name="connsiteY56" fmla="*/ 335469 h 1108050"/>
              <a:gd name="connsiteX57" fmla="*/ 1304925 w 3660189"/>
              <a:gd name="connsiteY57" fmla="*/ 325944 h 1108050"/>
              <a:gd name="connsiteX58" fmla="*/ 1247775 w 3660189"/>
              <a:gd name="connsiteY58" fmla="*/ 297369 h 1108050"/>
              <a:gd name="connsiteX59" fmla="*/ 1190625 w 3660189"/>
              <a:gd name="connsiteY59" fmla="*/ 268794 h 1108050"/>
              <a:gd name="connsiteX60" fmla="*/ 1133475 w 3660189"/>
              <a:gd name="connsiteY60" fmla="*/ 297369 h 1108050"/>
              <a:gd name="connsiteX61" fmla="*/ 1066800 w 3660189"/>
              <a:gd name="connsiteY61" fmla="*/ 316419 h 1108050"/>
              <a:gd name="connsiteX62" fmla="*/ 914400 w 3660189"/>
              <a:gd name="connsiteY62" fmla="*/ 297369 h 1108050"/>
              <a:gd name="connsiteX63" fmla="*/ 885825 w 3660189"/>
              <a:gd name="connsiteY63" fmla="*/ 287844 h 1108050"/>
              <a:gd name="connsiteX64" fmla="*/ 800100 w 3660189"/>
              <a:gd name="connsiteY64" fmla="*/ 249744 h 1108050"/>
              <a:gd name="connsiteX65" fmla="*/ 695325 w 3660189"/>
              <a:gd name="connsiteY65" fmla="*/ 183069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76375 w 3660189"/>
              <a:gd name="connsiteY54" fmla="*/ 383094 h 1108050"/>
              <a:gd name="connsiteX55" fmla="*/ 1428750 w 3660189"/>
              <a:gd name="connsiteY55" fmla="*/ 354519 h 1108050"/>
              <a:gd name="connsiteX56" fmla="*/ 1343025 w 3660189"/>
              <a:gd name="connsiteY56" fmla="*/ 335469 h 1108050"/>
              <a:gd name="connsiteX57" fmla="*/ 1304925 w 3660189"/>
              <a:gd name="connsiteY57" fmla="*/ 325944 h 1108050"/>
              <a:gd name="connsiteX58" fmla="*/ 1247775 w 3660189"/>
              <a:gd name="connsiteY58" fmla="*/ 297369 h 1108050"/>
              <a:gd name="connsiteX59" fmla="*/ 1190625 w 3660189"/>
              <a:gd name="connsiteY59" fmla="*/ 268794 h 1108050"/>
              <a:gd name="connsiteX60" fmla="*/ 1133475 w 3660189"/>
              <a:gd name="connsiteY60" fmla="*/ 297369 h 1108050"/>
              <a:gd name="connsiteX61" fmla="*/ 1066800 w 3660189"/>
              <a:gd name="connsiteY61" fmla="*/ 316419 h 1108050"/>
              <a:gd name="connsiteX62" fmla="*/ 914400 w 3660189"/>
              <a:gd name="connsiteY62" fmla="*/ 297369 h 1108050"/>
              <a:gd name="connsiteX63" fmla="*/ 885825 w 3660189"/>
              <a:gd name="connsiteY63" fmla="*/ 287844 h 1108050"/>
              <a:gd name="connsiteX64" fmla="*/ 800100 w 3660189"/>
              <a:gd name="connsiteY64" fmla="*/ 249744 h 1108050"/>
              <a:gd name="connsiteX65" fmla="*/ 695325 w 3660189"/>
              <a:gd name="connsiteY65" fmla="*/ 213214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76375 w 3660189"/>
              <a:gd name="connsiteY54" fmla="*/ 383094 h 1108050"/>
              <a:gd name="connsiteX55" fmla="*/ 1428750 w 3660189"/>
              <a:gd name="connsiteY55" fmla="*/ 354519 h 1108050"/>
              <a:gd name="connsiteX56" fmla="*/ 1343025 w 3660189"/>
              <a:gd name="connsiteY56" fmla="*/ 335469 h 1108050"/>
              <a:gd name="connsiteX57" fmla="*/ 1304925 w 3660189"/>
              <a:gd name="connsiteY57" fmla="*/ 325944 h 1108050"/>
              <a:gd name="connsiteX58" fmla="*/ 1247775 w 3660189"/>
              <a:gd name="connsiteY58" fmla="*/ 297369 h 1108050"/>
              <a:gd name="connsiteX59" fmla="*/ 1190625 w 3660189"/>
              <a:gd name="connsiteY59" fmla="*/ 268794 h 1108050"/>
              <a:gd name="connsiteX60" fmla="*/ 1133475 w 3660189"/>
              <a:gd name="connsiteY60" fmla="*/ 297369 h 1108050"/>
              <a:gd name="connsiteX61" fmla="*/ 1066800 w 3660189"/>
              <a:gd name="connsiteY61" fmla="*/ 316419 h 1108050"/>
              <a:gd name="connsiteX62" fmla="*/ 934497 w 3660189"/>
              <a:gd name="connsiteY62" fmla="*/ 287321 h 1108050"/>
              <a:gd name="connsiteX63" fmla="*/ 885825 w 3660189"/>
              <a:gd name="connsiteY63" fmla="*/ 287844 h 1108050"/>
              <a:gd name="connsiteX64" fmla="*/ 800100 w 3660189"/>
              <a:gd name="connsiteY64" fmla="*/ 249744 h 1108050"/>
              <a:gd name="connsiteX65" fmla="*/ 695325 w 3660189"/>
              <a:gd name="connsiteY65" fmla="*/ 213214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76375 w 3660189"/>
              <a:gd name="connsiteY54" fmla="*/ 383094 h 1108050"/>
              <a:gd name="connsiteX55" fmla="*/ 1428750 w 3660189"/>
              <a:gd name="connsiteY55" fmla="*/ 354519 h 1108050"/>
              <a:gd name="connsiteX56" fmla="*/ 1343025 w 3660189"/>
              <a:gd name="connsiteY56" fmla="*/ 335469 h 1108050"/>
              <a:gd name="connsiteX57" fmla="*/ 1304925 w 3660189"/>
              <a:gd name="connsiteY57" fmla="*/ 325944 h 1108050"/>
              <a:gd name="connsiteX58" fmla="*/ 1247775 w 3660189"/>
              <a:gd name="connsiteY58" fmla="*/ 297369 h 1108050"/>
              <a:gd name="connsiteX59" fmla="*/ 1190625 w 3660189"/>
              <a:gd name="connsiteY59" fmla="*/ 314011 h 1108050"/>
              <a:gd name="connsiteX60" fmla="*/ 1133475 w 3660189"/>
              <a:gd name="connsiteY60" fmla="*/ 297369 h 1108050"/>
              <a:gd name="connsiteX61" fmla="*/ 1066800 w 3660189"/>
              <a:gd name="connsiteY61" fmla="*/ 316419 h 1108050"/>
              <a:gd name="connsiteX62" fmla="*/ 934497 w 3660189"/>
              <a:gd name="connsiteY62" fmla="*/ 287321 h 1108050"/>
              <a:gd name="connsiteX63" fmla="*/ 885825 w 3660189"/>
              <a:gd name="connsiteY63" fmla="*/ 287844 h 1108050"/>
              <a:gd name="connsiteX64" fmla="*/ 800100 w 3660189"/>
              <a:gd name="connsiteY64" fmla="*/ 249744 h 1108050"/>
              <a:gd name="connsiteX65" fmla="*/ 695325 w 3660189"/>
              <a:gd name="connsiteY65" fmla="*/ 213214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76375 w 3660189"/>
              <a:gd name="connsiteY54" fmla="*/ 383094 h 1108050"/>
              <a:gd name="connsiteX55" fmla="*/ 1428750 w 3660189"/>
              <a:gd name="connsiteY55" fmla="*/ 354519 h 1108050"/>
              <a:gd name="connsiteX56" fmla="*/ 1343025 w 3660189"/>
              <a:gd name="connsiteY56" fmla="*/ 335469 h 1108050"/>
              <a:gd name="connsiteX57" fmla="*/ 1304925 w 3660189"/>
              <a:gd name="connsiteY57" fmla="*/ 325944 h 1108050"/>
              <a:gd name="connsiteX58" fmla="*/ 1247775 w 3660189"/>
              <a:gd name="connsiteY58" fmla="*/ 337563 h 1108050"/>
              <a:gd name="connsiteX59" fmla="*/ 1190625 w 3660189"/>
              <a:gd name="connsiteY59" fmla="*/ 314011 h 1108050"/>
              <a:gd name="connsiteX60" fmla="*/ 1133475 w 3660189"/>
              <a:gd name="connsiteY60" fmla="*/ 297369 h 1108050"/>
              <a:gd name="connsiteX61" fmla="*/ 1066800 w 3660189"/>
              <a:gd name="connsiteY61" fmla="*/ 316419 h 1108050"/>
              <a:gd name="connsiteX62" fmla="*/ 934497 w 3660189"/>
              <a:gd name="connsiteY62" fmla="*/ 287321 h 1108050"/>
              <a:gd name="connsiteX63" fmla="*/ 885825 w 3660189"/>
              <a:gd name="connsiteY63" fmla="*/ 287844 h 1108050"/>
              <a:gd name="connsiteX64" fmla="*/ 800100 w 3660189"/>
              <a:gd name="connsiteY64" fmla="*/ 249744 h 1108050"/>
              <a:gd name="connsiteX65" fmla="*/ 695325 w 3660189"/>
              <a:gd name="connsiteY65" fmla="*/ 213214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76375 w 3660189"/>
              <a:gd name="connsiteY54" fmla="*/ 383094 h 1108050"/>
              <a:gd name="connsiteX55" fmla="*/ 1428750 w 3660189"/>
              <a:gd name="connsiteY55" fmla="*/ 354519 h 1108050"/>
              <a:gd name="connsiteX56" fmla="*/ 1343025 w 3660189"/>
              <a:gd name="connsiteY56" fmla="*/ 335469 h 1108050"/>
              <a:gd name="connsiteX57" fmla="*/ 1309950 w 3660189"/>
              <a:gd name="connsiteY57" fmla="*/ 356090 h 1108050"/>
              <a:gd name="connsiteX58" fmla="*/ 1247775 w 3660189"/>
              <a:gd name="connsiteY58" fmla="*/ 337563 h 1108050"/>
              <a:gd name="connsiteX59" fmla="*/ 1190625 w 3660189"/>
              <a:gd name="connsiteY59" fmla="*/ 314011 h 1108050"/>
              <a:gd name="connsiteX60" fmla="*/ 1133475 w 3660189"/>
              <a:gd name="connsiteY60" fmla="*/ 297369 h 1108050"/>
              <a:gd name="connsiteX61" fmla="*/ 1066800 w 3660189"/>
              <a:gd name="connsiteY61" fmla="*/ 316419 h 1108050"/>
              <a:gd name="connsiteX62" fmla="*/ 934497 w 3660189"/>
              <a:gd name="connsiteY62" fmla="*/ 287321 h 1108050"/>
              <a:gd name="connsiteX63" fmla="*/ 885825 w 3660189"/>
              <a:gd name="connsiteY63" fmla="*/ 287844 h 1108050"/>
              <a:gd name="connsiteX64" fmla="*/ 800100 w 3660189"/>
              <a:gd name="connsiteY64" fmla="*/ 249744 h 1108050"/>
              <a:gd name="connsiteX65" fmla="*/ 695325 w 3660189"/>
              <a:gd name="connsiteY65" fmla="*/ 213214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76375 w 3660189"/>
              <a:gd name="connsiteY54" fmla="*/ 383094 h 1108050"/>
              <a:gd name="connsiteX55" fmla="*/ 1428750 w 3660189"/>
              <a:gd name="connsiteY55" fmla="*/ 354519 h 1108050"/>
              <a:gd name="connsiteX56" fmla="*/ 1353073 w 3660189"/>
              <a:gd name="connsiteY56" fmla="*/ 365614 h 1108050"/>
              <a:gd name="connsiteX57" fmla="*/ 1309950 w 3660189"/>
              <a:gd name="connsiteY57" fmla="*/ 356090 h 1108050"/>
              <a:gd name="connsiteX58" fmla="*/ 1247775 w 3660189"/>
              <a:gd name="connsiteY58" fmla="*/ 337563 h 1108050"/>
              <a:gd name="connsiteX59" fmla="*/ 1190625 w 3660189"/>
              <a:gd name="connsiteY59" fmla="*/ 314011 h 1108050"/>
              <a:gd name="connsiteX60" fmla="*/ 1133475 w 3660189"/>
              <a:gd name="connsiteY60" fmla="*/ 297369 h 1108050"/>
              <a:gd name="connsiteX61" fmla="*/ 1066800 w 3660189"/>
              <a:gd name="connsiteY61" fmla="*/ 316419 h 1108050"/>
              <a:gd name="connsiteX62" fmla="*/ 934497 w 3660189"/>
              <a:gd name="connsiteY62" fmla="*/ 287321 h 1108050"/>
              <a:gd name="connsiteX63" fmla="*/ 885825 w 3660189"/>
              <a:gd name="connsiteY63" fmla="*/ 287844 h 1108050"/>
              <a:gd name="connsiteX64" fmla="*/ 800100 w 3660189"/>
              <a:gd name="connsiteY64" fmla="*/ 249744 h 1108050"/>
              <a:gd name="connsiteX65" fmla="*/ 695325 w 3660189"/>
              <a:gd name="connsiteY65" fmla="*/ 213214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76375 w 3660189"/>
              <a:gd name="connsiteY54" fmla="*/ 383094 h 1108050"/>
              <a:gd name="connsiteX55" fmla="*/ 1428750 w 3660189"/>
              <a:gd name="connsiteY55" fmla="*/ 379640 h 1108050"/>
              <a:gd name="connsiteX56" fmla="*/ 1353073 w 3660189"/>
              <a:gd name="connsiteY56" fmla="*/ 365614 h 1108050"/>
              <a:gd name="connsiteX57" fmla="*/ 1309950 w 3660189"/>
              <a:gd name="connsiteY57" fmla="*/ 356090 h 1108050"/>
              <a:gd name="connsiteX58" fmla="*/ 1247775 w 3660189"/>
              <a:gd name="connsiteY58" fmla="*/ 337563 h 1108050"/>
              <a:gd name="connsiteX59" fmla="*/ 1190625 w 3660189"/>
              <a:gd name="connsiteY59" fmla="*/ 314011 h 1108050"/>
              <a:gd name="connsiteX60" fmla="*/ 1133475 w 3660189"/>
              <a:gd name="connsiteY60" fmla="*/ 297369 h 1108050"/>
              <a:gd name="connsiteX61" fmla="*/ 1066800 w 3660189"/>
              <a:gd name="connsiteY61" fmla="*/ 316419 h 1108050"/>
              <a:gd name="connsiteX62" fmla="*/ 934497 w 3660189"/>
              <a:gd name="connsiteY62" fmla="*/ 287321 h 1108050"/>
              <a:gd name="connsiteX63" fmla="*/ 885825 w 3660189"/>
              <a:gd name="connsiteY63" fmla="*/ 287844 h 1108050"/>
              <a:gd name="connsiteX64" fmla="*/ 800100 w 3660189"/>
              <a:gd name="connsiteY64" fmla="*/ 249744 h 1108050"/>
              <a:gd name="connsiteX65" fmla="*/ 695325 w 3660189"/>
              <a:gd name="connsiteY65" fmla="*/ 213214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81399 w 3660189"/>
              <a:gd name="connsiteY54" fmla="*/ 413239 h 1108050"/>
              <a:gd name="connsiteX55" fmla="*/ 1428750 w 3660189"/>
              <a:gd name="connsiteY55" fmla="*/ 379640 h 1108050"/>
              <a:gd name="connsiteX56" fmla="*/ 1353073 w 3660189"/>
              <a:gd name="connsiteY56" fmla="*/ 365614 h 1108050"/>
              <a:gd name="connsiteX57" fmla="*/ 1309950 w 3660189"/>
              <a:gd name="connsiteY57" fmla="*/ 356090 h 1108050"/>
              <a:gd name="connsiteX58" fmla="*/ 1247775 w 3660189"/>
              <a:gd name="connsiteY58" fmla="*/ 337563 h 1108050"/>
              <a:gd name="connsiteX59" fmla="*/ 1190625 w 3660189"/>
              <a:gd name="connsiteY59" fmla="*/ 314011 h 1108050"/>
              <a:gd name="connsiteX60" fmla="*/ 1133475 w 3660189"/>
              <a:gd name="connsiteY60" fmla="*/ 297369 h 1108050"/>
              <a:gd name="connsiteX61" fmla="*/ 1066800 w 3660189"/>
              <a:gd name="connsiteY61" fmla="*/ 316419 h 1108050"/>
              <a:gd name="connsiteX62" fmla="*/ 934497 w 3660189"/>
              <a:gd name="connsiteY62" fmla="*/ 287321 h 1108050"/>
              <a:gd name="connsiteX63" fmla="*/ 885825 w 3660189"/>
              <a:gd name="connsiteY63" fmla="*/ 287844 h 1108050"/>
              <a:gd name="connsiteX64" fmla="*/ 800100 w 3660189"/>
              <a:gd name="connsiteY64" fmla="*/ 249744 h 1108050"/>
              <a:gd name="connsiteX65" fmla="*/ 695325 w 3660189"/>
              <a:gd name="connsiteY65" fmla="*/ 213214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81399 w 3660189"/>
              <a:gd name="connsiteY54" fmla="*/ 413239 h 1108050"/>
              <a:gd name="connsiteX55" fmla="*/ 1428750 w 3660189"/>
              <a:gd name="connsiteY55" fmla="*/ 379640 h 1108050"/>
              <a:gd name="connsiteX56" fmla="*/ 1353073 w 3660189"/>
              <a:gd name="connsiteY56" fmla="*/ 365614 h 1108050"/>
              <a:gd name="connsiteX57" fmla="*/ 1309950 w 3660189"/>
              <a:gd name="connsiteY57" fmla="*/ 356090 h 1108050"/>
              <a:gd name="connsiteX58" fmla="*/ 1247775 w 3660189"/>
              <a:gd name="connsiteY58" fmla="*/ 337563 h 1108050"/>
              <a:gd name="connsiteX59" fmla="*/ 1190625 w 3660189"/>
              <a:gd name="connsiteY59" fmla="*/ 314011 h 1108050"/>
              <a:gd name="connsiteX60" fmla="*/ 1133475 w 3660189"/>
              <a:gd name="connsiteY60" fmla="*/ 297369 h 1108050"/>
              <a:gd name="connsiteX61" fmla="*/ 1066800 w 3660189"/>
              <a:gd name="connsiteY61" fmla="*/ 316419 h 1108050"/>
              <a:gd name="connsiteX62" fmla="*/ 934497 w 3660189"/>
              <a:gd name="connsiteY62" fmla="*/ 287321 h 1108050"/>
              <a:gd name="connsiteX63" fmla="*/ 875776 w 3660189"/>
              <a:gd name="connsiteY63" fmla="*/ 267747 h 1108050"/>
              <a:gd name="connsiteX64" fmla="*/ 800100 w 3660189"/>
              <a:gd name="connsiteY64" fmla="*/ 249744 h 1108050"/>
              <a:gd name="connsiteX65" fmla="*/ 695325 w 3660189"/>
              <a:gd name="connsiteY65" fmla="*/ 213214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81399 w 3660189"/>
              <a:gd name="connsiteY54" fmla="*/ 413239 h 1108050"/>
              <a:gd name="connsiteX55" fmla="*/ 1428750 w 3660189"/>
              <a:gd name="connsiteY55" fmla="*/ 379640 h 1108050"/>
              <a:gd name="connsiteX56" fmla="*/ 1353073 w 3660189"/>
              <a:gd name="connsiteY56" fmla="*/ 365614 h 1108050"/>
              <a:gd name="connsiteX57" fmla="*/ 1309950 w 3660189"/>
              <a:gd name="connsiteY57" fmla="*/ 356090 h 1108050"/>
              <a:gd name="connsiteX58" fmla="*/ 1247775 w 3660189"/>
              <a:gd name="connsiteY58" fmla="*/ 337563 h 1108050"/>
              <a:gd name="connsiteX59" fmla="*/ 1190625 w 3660189"/>
              <a:gd name="connsiteY59" fmla="*/ 314011 h 1108050"/>
              <a:gd name="connsiteX60" fmla="*/ 1133475 w 3660189"/>
              <a:gd name="connsiteY60" fmla="*/ 297369 h 1108050"/>
              <a:gd name="connsiteX61" fmla="*/ 1066800 w 3660189"/>
              <a:gd name="connsiteY61" fmla="*/ 316419 h 1108050"/>
              <a:gd name="connsiteX62" fmla="*/ 934497 w 3660189"/>
              <a:gd name="connsiteY62" fmla="*/ 272248 h 1108050"/>
              <a:gd name="connsiteX63" fmla="*/ 875776 w 3660189"/>
              <a:gd name="connsiteY63" fmla="*/ 267747 h 1108050"/>
              <a:gd name="connsiteX64" fmla="*/ 800100 w 3660189"/>
              <a:gd name="connsiteY64" fmla="*/ 249744 h 1108050"/>
              <a:gd name="connsiteX65" fmla="*/ 695325 w 3660189"/>
              <a:gd name="connsiteY65" fmla="*/ 213214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81399 w 3660189"/>
              <a:gd name="connsiteY54" fmla="*/ 413239 h 1108050"/>
              <a:gd name="connsiteX55" fmla="*/ 1428750 w 3660189"/>
              <a:gd name="connsiteY55" fmla="*/ 379640 h 1108050"/>
              <a:gd name="connsiteX56" fmla="*/ 1353073 w 3660189"/>
              <a:gd name="connsiteY56" fmla="*/ 365614 h 1108050"/>
              <a:gd name="connsiteX57" fmla="*/ 1309950 w 3660189"/>
              <a:gd name="connsiteY57" fmla="*/ 356090 h 1108050"/>
              <a:gd name="connsiteX58" fmla="*/ 1247775 w 3660189"/>
              <a:gd name="connsiteY58" fmla="*/ 337563 h 1108050"/>
              <a:gd name="connsiteX59" fmla="*/ 1190625 w 3660189"/>
              <a:gd name="connsiteY59" fmla="*/ 314011 h 1108050"/>
              <a:gd name="connsiteX60" fmla="*/ 1133475 w 3660189"/>
              <a:gd name="connsiteY60" fmla="*/ 297369 h 1108050"/>
              <a:gd name="connsiteX61" fmla="*/ 1046703 w 3660189"/>
              <a:gd name="connsiteY61" fmla="*/ 296322 h 1108050"/>
              <a:gd name="connsiteX62" fmla="*/ 934497 w 3660189"/>
              <a:gd name="connsiteY62" fmla="*/ 272248 h 1108050"/>
              <a:gd name="connsiteX63" fmla="*/ 875776 w 3660189"/>
              <a:gd name="connsiteY63" fmla="*/ 267747 h 1108050"/>
              <a:gd name="connsiteX64" fmla="*/ 800100 w 3660189"/>
              <a:gd name="connsiteY64" fmla="*/ 249744 h 1108050"/>
              <a:gd name="connsiteX65" fmla="*/ 695325 w 3660189"/>
              <a:gd name="connsiteY65" fmla="*/ 213214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81399 w 3660189"/>
              <a:gd name="connsiteY54" fmla="*/ 413239 h 1108050"/>
              <a:gd name="connsiteX55" fmla="*/ 1428750 w 3660189"/>
              <a:gd name="connsiteY55" fmla="*/ 379640 h 1108050"/>
              <a:gd name="connsiteX56" fmla="*/ 1353073 w 3660189"/>
              <a:gd name="connsiteY56" fmla="*/ 365614 h 1108050"/>
              <a:gd name="connsiteX57" fmla="*/ 1309950 w 3660189"/>
              <a:gd name="connsiteY57" fmla="*/ 356090 h 1108050"/>
              <a:gd name="connsiteX58" fmla="*/ 1247775 w 3660189"/>
              <a:gd name="connsiteY58" fmla="*/ 337563 h 1108050"/>
              <a:gd name="connsiteX59" fmla="*/ 1190625 w 3660189"/>
              <a:gd name="connsiteY59" fmla="*/ 314011 h 1108050"/>
              <a:gd name="connsiteX60" fmla="*/ 1133475 w 3660189"/>
              <a:gd name="connsiteY60" fmla="*/ 297369 h 1108050"/>
              <a:gd name="connsiteX61" fmla="*/ 1046703 w 3660189"/>
              <a:gd name="connsiteY61" fmla="*/ 296322 h 1108050"/>
              <a:gd name="connsiteX62" fmla="*/ 934497 w 3660189"/>
              <a:gd name="connsiteY62" fmla="*/ 272248 h 1108050"/>
              <a:gd name="connsiteX63" fmla="*/ 875776 w 3660189"/>
              <a:gd name="connsiteY63" fmla="*/ 267747 h 1108050"/>
              <a:gd name="connsiteX64" fmla="*/ 800100 w 3660189"/>
              <a:gd name="connsiteY64" fmla="*/ 249744 h 1108050"/>
              <a:gd name="connsiteX65" fmla="*/ 705373 w 3660189"/>
              <a:gd name="connsiteY65" fmla="*/ 193118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81399 w 3660189"/>
              <a:gd name="connsiteY54" fmla="*/ 413239 h 1108050"/>
              <a:gd name="connsiteX55" fmla="*/ 1428750 w 3660189"/>
              <a:gd name="connsiteY55" fmla="*/ 379640 h 1108050"/>
              <a:gd name="connsiteX56" fmla="*/ 1353073 w 3660189"/>
              <a:gd name="connsiteY56" fmla="*/ 365614 h 1108050"/>
              <a:gd name="connsiteX57" fmla="*/ 1309950 w 3660189"/>
              <a:gd name="connsiteY57" fmla="*/ 356090 h 1108050"/>
              <a:gd name="connsiteX58" fmla="*/ 1247775 w 3660189"/>
              <a:gd name="connsiteY58" fmla="*/ 337563 h 1108050"/>
              <a:gd name="connsiteX59" fmla="*/ 1190625 w 3660189"/>
              <a:gd name="connsiteY59" fmla="*/ 314011 h 1108050"/>
              <a:gd name="connsiteX60" fmla="*/ 1133475 w 3660189"/>
              <a:gd name="connsiteY60" fmla="*/ 297369 h 1108050"/>
              <a:gd name="connsiteX61" fmla="*/ 1046703 w 3660189"/>
              <a:gd name="connsiteY61" fmla="*/ 296322 h 1108050"/>
              <a:gd name="connsiteX62" fmla="*/ 934497 w 3660189"/>
              <a:gd name="connsiteY62" fmla="*/ 272248 h 1108050"/>
              <a:gd name="connsiteX63" fmla="*/ 875776 w 3660189"/>
              <a:gd name="connsiteY63" fmla="*/ 267747 h 1108050"/>
              <a:gd name="connsiteX64" fmla="*/ 800100 w 3660189"/>
              <a:gd name="connsiteY64" fmla="*/ 229647 h 1108050"/>
              <a:gd name="connsiteX65" fmla="*/ 705373 w 3660189"/>
              <a:gd name="connsiteY65" fmla="*/ 193118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81399 w 3660189"/>
              <a:gd name="connsiteY54" fmla="*/ 413239 h 1108050"/>
              <a:gd name="connsiteX55" fmla="*/ 1428750 w 3660189"/>
              <a:gd name="connsiteY55" fmla="*/ 379640 h 1108050"/>
              <a:gd name="connsiteX56" fmla="*/ 1353073 w 3660189"/>
              <a:gd name="connsiteY56" fmla="*/ 365614 h 1108050"/>
              <a:gd name="connsiteX57" fmla="*/ 1309950 w 3660189"/>
              <a:gd name="connsiteY57" fmla="*/ 356090 h 1108050"/>
              <a:gd name="connsiteX58" fmla="*/ 1247775 w 3660189"/>
              <a:gd name="connsiteY58" fmla="*/ 337563 h 1108050"/>
              <a:gd name="connsiteX59" fmla="*/ 1190625 w 3660189"/>
              <a:gd name="connsiteY59" fmla="*/ 314011 h 1108050"/>
              <a:gd name="connsiteX60" fmla="*/ 1133475 w 3660189"/>
              <a:gd name="connsiteY60" fmla="*/ 297369 h 1108050"/>
              <a:gd name="connsiteX61" fmla="*/ 1046703 w 3660189"/>
              <a:gd name="connsiteY61" fmla="*/ 296322 h 1108050"/>
              <a:gd name="connsiteX62" fmla="*/ 934497 w 3660189"/>
              <a:gd name="connsiteY62" fmla="*/ 272248 h 1108050"/>
              <a:gd name="connsiteX63" fmla="*/ 875776 w 3660189"/>
              <a:gd name="connsiteY63" fmla="*/ 252675 h 1108050"/>
              <a:gd name="connsiteX64" fmla="*/ 800100 w 3660189"/>
              <a:gd name="connsiteY64" fmla="*/ 229647 h 1108050"/>
              <a:gd name="connsiteX65" fmla="*/ 705373 w 3660189"/>
              <a:gd name="connsiteY65" fmla="*/ 193118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33350 w 3660189"/>
              <a:gd name="connsiteY74" fmla="*/ 49719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81399 w 3660189"/>
              <a:gd name="connsiteY54" fmla="*/ 413239 h 1108050"/>
              <a:gd name="connsiteX55" fmla="*/ 1428750 w 3660189"/>
              <a:gd name="connsiteY55" fmla="*/ 379640 h 1108050"/>
              <a:gd name="connsiteX56" fmla="*/ 1353073 w 3660189"/>
              <a:gd name="connsiteY56" fmla="*/ 365614 h 1108050"/>
              <a:gd name="connsiteX57" fmla="*/ 1309950 w 3660189"/>
              <a:gd name="connsiteY57" fmla="*/ 356090 h 1108050"/>
              <a:gd name="connsiteX58" fmla="*/ 1247775 w 3660189"/>
              <a:gd name="connsiteY58" fmla="*/ 337563 h 1108050"/>
              <a:gd name="connsiteX59" fmla="*/ 1190625 w 3660189"/>
              <a:gd name="connsiteY59" fmla="*/ 314011 h 1108050"/>
              <a:gd name="connsiteX60" fmla="*/ 1133475 w 3660189"/>
              <a:gd name="connsiteY60" fmla="*/ 297369 h 1108050"/>
              <a:gd name="connsiteX61" fmla="*/ 1046703 w 3660189"/>
              <a:gd name="connsiteY61" fmla="*/ 296322 h 1108050"/>
              <a:gd name="connsiteX62" fmla="*/ 934497 w 3660189"/>
              <a:gd name="connsiteY62" fmla="*/ 272248 h 1108050"/>
              <a:gd name="connsiteX63" fmla="*/ 875776 w 3660189"/>
              <a:gd name="connsiteY63" fmla="*/ 252675 h 1108050"/>
              <a:gd name="connsiteX64" fmla="*/ 800100 w 3660189"/>
              <a:gd name="connsiteY64" fmla="*/ 229647 h 1108050"/>
              <a:gd name="connsiteX65" fmla="*/ 705373 w 3660189"/>
              <a:gd name="connsiteY65" fmla="*/ 193118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190500 w 3660189"/>
              <a:gd name="connsiteY72" fmla="*/ 78294 h 1108050"/>
              <a:gd name="connsiteX73" fmla="*/ 171974 w 3660189"/>
              <a:gd name="connsiteY73" fmla="*/ 43648 h 1108050"/>
              <a:gd name="connsiteX74" fmla="*/ 118278 w 3660189"/>
              <a:gd name="connsiteY74" fmla="*/ 14550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  <a:gd name="connsiteX0" fmla="*/ 9525 w 3660189"/>
              <a:gd name="connsiteY0" fmla="*/ 11619 h 1108050"/>
              <a:gd name="connsiteX1" fmla="*/ 0 w 3660189"/>
              <a:gd name="connsiteY1" fmla="*/ 59244 h 1108050"/>
              <a:gd name="connsiteX2" fmla="*/ 9525 w 3660189"/>
              <a:gd name="connsiteY2" fmla="*/ 87819 h 1108050"/>
              <a:gd name="connsiteX3" fmla="*/ 19050 w 3660189"/>
              <a:gd name="connsiteY3" fmla="*/ 144969 h 1108050"/>
              <a:gd name="connsiteX4" fmla="*/ 23027 w 3660189"/>
              <a:gd name="connsiteY4" fmla="*/ 725994 h 1108050"/>
              <a:gd name="connsiteX5" fmla="*/ 28575 w 3660189"/>
              <a:gd name="connsiteY5" fmla="*/ 840294 h 1108050"/>
              <a:gd name="connsiteX6" fmla="*/ 24598 w 3660189"/>
              <a:gd name="connsiteY6" fmla="*/ 857669 h 1108050"/>
              <a:gd name="connsiteX7" fmla="*/ 68245 w 3660189"/>
              <a:gd name="connsiteY7" fmla="*/ 1101970 h 1108050"/>
              <a:gd name="connsiteX8" fmla="*/ 647700 w 3660189"/>
              <a:gd name="connsiteY8" fmla="*/ 1097469 h 1108050"/>
              <a:gd name="connsiteX9" fmla="*/ 857250 w 3660189"/>
              <a:gd name="connsiteY9" fmla="*/ 1098516 h 1108050"/>
              <a:gd name="connsiteX10" fmla="*/ 1090874 w 3660189"/>
              <a:gd name="connsiteY10" fmla="*/ 1094015 h 1108050"/>
              <a:gd name="connsiteX11" fmla="*/ 1462349 w 3660189"/>
              <a:gd name="connsiteY11" fmla="*/ 1086060 h 1108050"/>
              <a:gd name="connsiteX12" fmla="*/ 1677446 w 3660189"/>
              <a:gd name="connsiteY12" fmla="*/ 1083129 h 1108050"/>
              <a:gd name="connsiteX13" fmla="*/ 1944147 w 3660189"/>
              <a:gd name="connsiteY13" fmla="*/ 1081245 h 1108050"/>
              <a:gd name="connsiteX14" fmla="*/ 2403231 w 3660189"/>
              <a:gd name="connsiteY14" fmla="*/ 1100296 h 1108050"/>
              <a:gd name="connsiteX15" fmla="*/ 2501097 w 3660189"/>
              <a:gd name="connsiteY15" fmla="*/ 1099772 h 1108050"/>
              <a:gd name="connsiteX16" fmla="*/ 2560340 w 3660189"/>
              <a:gd name="connsiteY16" fmla="*/ 1093178 h 1108050"/>
              <a:gd name="connsiteX17" fmla="*/ 2641041 w 3660189"/>
              <a:gd name="connsiteY17" fmla="*/ 1094539 h 1108050"/>
              <a:gd name="connsiteX18" fmla="*/ 2935061 w 3660189"/>
              <a:gd name="connsiteY18" fmla="*/ 1104063 h 1108050"/>
              <a:gd name="connsiteX19" fmla="*/ 3095625 w 3660189"/>
              <a:gd name="connsiteY19" fmla="*/ 1097469 h 1108050"/>
              <a:gd name="connsiteX20" fmla="*/ 3204587 w 3660189"/>
              <a:gd name="connsiteY20" fmla="*/ 1096423 h 1108050"/>
              <a:gd name="connsiteX21" fmla="*/ 3619500 w 3660189"/>
              <a:gd name="connsiteY21" fmla="*/ 1106994 h 1108050"/>
              <a:gd name="connsiteX22" fmla="*/ 3638550 w 3660189"/>
              <a:gd name="connsiteY22" fmla="*/ 1068894 h 1108050"/>
              <a:gd name="connsiteX23" fmla="*/ 3629025 w 3660189"/>
              <a:gd name="connsiteY23" fmla="*/ 868869 h 1108050"/>
              <a:gd name="connsiteX24" fmla="*/ 3619500 w 3660189"/>
              <a:gd name="connsiteY24" fmla="*/ 840294 h 1108050"/>
              <a:gd name="connsiteX25" fmla="*/ 3590925 w 3660189"/>
              <a:gd name="connsiteY25" fmla="*/ 849819 h 1108050"/>
              <a:gd name="connsiteX26" fmla="*/ 3486150 w 3660189"/>
              <a:gd name="connsiteY26" fmla="*/ 840294 h 1108050"/>
              <a:gd name="connsiteX27" fmla="*/ 3457575 w 3660189"/>
              <a:gd name="connsiteY27" fmla="*/ 830769 h 1108050"/>
              <a:gd name="connsiteX28" fmla="*/ 3371850 w 3660189"/>
              <a:gd name="connsiteY28" fmla="*/ 811719 h 1108050"/>
              <a:gd name="connsiteX29" fmla="*/ 3343275 w 3660189"/>
              <a:gd name="connsiteY29" fmla="*/ 802194 h 1108050"/>
              <a:gd name="connsiteX30" fmla="*/ 3141889 w 3660189"/>
              <a:gd name="connsiteY30" fmla="*/ 758023 h 1108050"/>
              <a:gd name="connsiteX31" fmla="*/ 3052187 w 3660189"/>
              <a:gd name="connsiteY31" fmla="*/ 732065 h 1108050"/>
              <a:gd name="connsiteX32" fmla="*/ 2948250 w 3660189"/>
              <a:gd name="connsiteY32" fmla="*/ 723064 h 1108050"/>
              <a:gd name="connsiteX33" fmla="*/ 2886075 w 3660189"/>
              <a:gd name="connsiteY33" fmla="*/ 703490 h 1108050"/>
              <a:gd name="connsiteX34" fmla="*/ 2777113 w 3660189"/>
              <a:gd name="connsiteY34" fmla="*/ 678893 h 1108050"/>
              <a:gd name="connsiteX35" fmla="*/ 2586299 w 3660189"/>
              <a:gd name="connsiteY35" fmla="*/ 658272 h 1108050"/>
              <a:gd name="connsiteX36" fmla="*/ 2502458 w 3660189"/>
              <a:gd name="connsiteY36" fmla="*/ 637652 h 1108050"/>
              <a:gd name="connsiteX37" fmla="*/ 2333625 w 3660189"/>
              <a:gd name="connsiteY37" fmla="*/ 618603 h 1108050"/>
              <a:gd name="connsiteX38" fmla="*/ 2276475 w 3660189"/>
              <a:gd name="connsiteY38" fmla="*/ 599552 h 1108050"/>
              <a:gd name="connsiteX39" fmla="*/ 2233351 w 3660189"/>
              <a:gd name="connsiteY39" fmla="*/ 575478 h 1108050"/>
              <a:gd name="connsiteX40" fmla="*/ 2176201 w 3660189"/>
              <a:gd name="connsiteY40" fmla="*/ 570977 h 1108050"/>
              <a:gd name="connsiteX41" fmla="*/ 2147626 w 3660189"/>
              <a:gd name="connsiteY41" fmla="*/ 551404 h 1108050"/>
              <a:gd name="connsiteX42" fmla="*/ 2090476 w 3660189"/>
              <a:gd name="connsiteY42" fmla="*/ 541879 h 1108050"/>
              <a:gd name="connsiteX43" fmla="*/ 2038350 w 3660189"/>
              <a:gd name="connsiteY43" fmla="*/ 532878 h 1108050"/>
              <a:gd name="connsiteX44" fmla="*/ 1989678 w 3660189"/>
              <a:gd name="connsiteY44" fmla="*/ 513304 h 1108050"/>
              <a:gd name="connsiteX45" fmla="*/ 1910547 w 3660189"/>
              <a:gd name="connsiteY45" fmla="*/ 494254 h 1108050"/>
              <a:gd name="connsiteX46" fmla="*/ 1871401 w 3660189"/>
              <a:gd name="connsiteY46" fmla="*/ 485776 h 1108050"/>
              <a:gd name="connsiteX47" fmla="*/ 1822729 w 3660189"/>
              <a:gd name="connsiteY47" fmla="*/ 466203 h 1108050"/>
              <a:gd name="connsiteX48" fmla="*/ 1752077 w 3660189"/>
              <a:gd name="connsiteY48" fmla="*/ 457200 h 1108050"/>
              <a:gd name="connsiteX49" fmla="*/ 1723502 w 3660189"/>
              <a:gd name="connsiteY49" fmla="*/ 442652 h 1108050"/>
              <a:gd name="connsiteX50" fmla="*/ 1680377 w 3660189"/>
              <a:gd name="connsiteY50" fmla="*/ 433126 h 1108050"/>
              <a:gd name="connsiteX51" fmla="*/ 1628775 w 3660189"/>
              <a:gd name="connsiteY51" fmla="*/ 434173 h 1108050"/>
              <a:gd name="connsiteX52" fmla="*/ 1600200 w 3660189"/>
              <a:gd name="connsiteY52" fmla="*/ 440244 h 1108050"/>
              <a:gd name="connsiteX53" fmla="*/ 1562100 w 3660189"/>
              <a:gd name="connsiteY53" fmla="*/ 430719 h 1108050"/>
              <a:gd name="connsiteX54" fmla="*/ 1481399 w 3660189"/>
              <a:gd name="connsiteY54" fmla="*/ 413239 h 1108050"/>
              <a:gd name="connsiteX55" fmla="*/ 1428750 w 3660189"/>
              <a:gd name="connsiteY55" fmla="*/ 379640 h 1108050"/>
              <a:gd name="connsiteX56" fmla="*/ 1353073 w 3660189"/>
              <a:gd name="connsiteY56" fmla="*/ 365614 h 1108050"/>
              <a:gd name="connsiteX57" fmla="*/ 1309950 w 3660189"/>
              <a:gd name="connsiteY57" fmla="*/ 356090 h 1108050"/>
              <a:gd name="connsiteX58" fmla="*/ 1247775 w 3660189"/>
              <a:gd name="connsiteY58" fmla="*/ 337563 h 1108050"/>
              <a:gd name="connsiteX59" fmla="*/ 1190625 w 3660189"/>
              <a:gd name="connsiteY59" fmla="*/ 314011 h 1108050"/>
              <a:gd name="connsiteX60" fmla="*/ 1133475 w 3660189"/>
              <a:gd name="connsiteY60" fmla="*/ 297369 h 1108050"/>
              <a:gd name="connsiteX61" fmla="*/ 1046703 w 3660189"/>
              <a:gd name="connsiteY61" fmla="*/ 296322 h 1108050"/>
              <a:gd name="connsiteX62" fmla="*/ 934497 w 3660189"/>
              <a:gd name="connsiteY62" fmla="*/ 272248 h 1108050"/>
              <a:gd name="connsiteX63" fmla="*/ 875776 w 3660189"/>
              <a:gd name="connsiteY63" fmla="*/ 252675 h 1108050"/>
              <a:gd name="connsiteX64" fmla="*/ 800100 w 3660189"/>
              <a:gd name="connsiteY64" fmla="*/ 229647 h 1108050"/>
              <a:gd name="connsiteX65" fmla="*/ 705373 w 3660189"/>
              <a:gd name="connsiteY65" fmla="*/ 193118 h 1108050"/>
              <a:gd name="connsiteX66" fmla="*/ 633151 w 3660189"/>
              <a:gd name="connsiteY66" fmla="*/ 179615 h 1108050"/>
              <a:gd name="connsiteX67" fmla="*/ 476250 w 3660189"/>
              <a:gd name="connsiteY67" fmla="*/ 144969 h 1108050"/>
              <a:gd name="connsiteX68" fmla="*/ 447675 w 3660189"/>
              <a:gd name="connsiteY68" fmla="*/ 135444 h 1108050"/>
              <a:gd name="connsiteX69" fmla="*/ 371475 w 3660189"/>
              <a:gd name="connsiteY69" fmla="*/ 116394 h 1108050"/>
              <a:gd name="connsiteX70" fmla="*/ 333375 w 3660189"/>
              <a:gd name="connsiteY70" fmla="*/ 97344 h 1108050"/>
              <a:gd name="connsiteX71" fmla="*/ 257175 w 3660189"/>
              <a:gd name="connsiteY71" fmla="*/ 87819 h 1108050"/>
              <a:gd name="connsiteX72" fmla="*/ 230693 w 3660189"/>
              <a:gd name="connsiteY72" fmla="*/ 58198 h 1108050"/>
              <a:gd name="connsiteX73" fmla="*/ 171974 w 3660189"/>
              <a:gd name="connsiteY73" fmla="*/ 43648 h 1108050"/>
              <a:gd name="connsiteX74" fmla="*/ 118278 w 3660189"/>
              <a:gd name="connsiteY74" fmla="*/ 14550 h 1108050"/>
              <a:gd name="connsiteX75" fmla="*/ 77246 w 3660189"/>
              <a:gd name="connsiteY75" fmla="*/ 0 h 1108050"/>
              <a:gd name="connsiteX76" fmla="*/ 9525 w 3660189"/>
              <a:gd name="connsiteY76" fmla="*/ 11619 h 11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660189" h="1108050">
                <a:moveTo>
                  <a:pt x="9525" y="11619"/>
                </a:moveTo>
                <a:cubicBezTo>
                  <a:pt x="6350" y="27494"/>
                  <a:pt x="0" y="43055"/>
                  <a:pt x="0" y="59244"/>
                </a:cubicBezTo>
                <a:cubicBezTo>
                  <a:pt x="0" y="69284"/>
                  <a:pt x="7347" y="78018"/>
                  <a:pt x="9525" y="87819"/>
                </a:cubicBezTo>
                <a:cubicBezTo>
                  <a:pt x="13715" y="106672"/>
                  <a:pt x="15875" y="125919"/>
                  <a:pt x="19050" y="144969"/>
                </a:cubicBezTo>
                <a:cubicBezTo>
                  <a:pt x="37445" y="384106"/>
                  <a:pt x="23027" y="362440"/>
                  <a:pt x="23027" y="725994"/>
                </a:cubicBezTo>
                <a:cubicBezTo>
                  <a:pt x="23027" y="764226"/>
                  <a:pt x="31750" y="802194"/>
                  <a:pt x="28575" y="840294"/>
                </a:cubicBezTo>
                <a:cubicBezTo>
                  <a:pt x="28837" y="863077"/>
                  <a:pt x="23011" y="813219"/>
                  <a:pt x="24598" y="857669"/>
                </a:cubicBezTo>
                <a:cubicBezTo>
                  <a:pt x="26186" y="902119"/>
                  <a:pt x="-42010" y="1086936"/>
                  <a:pt x="68245" y="1101970"/>
                </a:cubicBezTo>
                <a:cubicBezTo>
                  <a:pt x="177119" y="1116816"/>
                  <a:pt x="516199" y="1098045"/>
                  <a:pt x="647700" y="1097469"/>
                </a:cubicBezTo>
                <a:lnTo>
                  <a:pt x="857250" y="1098516"/>
                </a:lnTo>
                <a:cubicBezTo>
                  <a:pt x="931112" y="1097940"/>
                  <a:pt x="1014674" y="1097190"/>
                  <a:pt x="1090874" y="1094015"/>
                </a:cubicBezTo>
                <a:cubicBezTo>
                  <a:pt x="1303052" y="1063704"/>
                  <a:pt x="1179466" y="1108691"/>
                  <a:pt x="1462349" y="1086060"/>
                </a:cubicBezTo>
                <a:cubicBezTo>
                  <a:pt x="1529024" y="1073360"/>
                  <a:pt x="1597146" y="1083932"/>
                  <a:pt x="1677446" y="1083129"/>
                </a:cubicBezTo>
                <a:cubicBezTo>
                  <a:pt x="1757746" y="1082327"/>
                  <a:pt x="1778196" y="1108903"/>
                  <a:pt x="1944147" y="1081245"/>
                </a:cubicBezTo>
                <a:lnTo>
                  <a:pt x="2403231" y="1100296"/>
                </a:lnTo>
                <a:cubicBezTo>
                  <a:pt x="2496056" y="1103384"/>
                  <a:pt x="2474912" y="1100958"/>
                  <a:pt x="2501097" y="1099772"/>
                </a:cubicBezTo>
                <a:cubicBezTo>
                  <a:pt x="2527282" y="1098586"/>
                  <a:pt x="2537016" y="1094050"/>
                  <a:pt x="2560340" y="1093178"/>
                </a:cubicBezTo>
                <a:cubicBezTo>
                  <a:pt x="2583664" y="1092306"/>
                  <a:pt x="2578588" y="1092725"/>
                  <a:pt x="2641041" y="1094539"/>
                </a:cubicBezTo>
                <a:lnTo>
                  <a:pt x="2935061" y="1104063"/>
                </a:lnTo>
                <a:cubicBezTo>
                  <a:pt x="2956359" y="1109388"/>
                  <a:pt x="3050704" y="1098742"/>
                  <a:pt x="3095625" y="1097469"/>
                </a:cubicBezTo>
                <a:cubicBezTo>
                  <a:pt x="3140546" y="1096196"/>
                  <a:pt x="3195062" y="1090073"/>
                  <a:pt x="3204587" y="1096423"/>
                </a:cubicBezTo>
                <a:cubicBezTo>
                  <a:pt x="3342891" y="1099947"/>
                  <a:pt x="3547173" y="1111582"/>
                  <a:pt x="3619500" y="1106994"/>
                </a:cubicBezTo>
                <a:cubicBezTo>
                  <a:pt x="3691827" y="1102406"/>
                  <a:pt x="3647524" y="1095815"/>
                  <a:pt x="3638550" y="1068894"/>
                </a:cubicBezTo>
                <a:cubicBezTo>
                  <a:pt x="3635375" y="1002219"/>
                  <a:pt x="3634568" y="935389"/>
                  <a:pt x="3629025" y="868869"/>
                </a:cubicBezTo>
                <a:cubicBezTo>
                  <a:pt x="3628191" y="858863"/>
                  <a:pt x="3628480" y="844784"/>
                  <a:pt x="3619500" y="840294"/>
                </a:cubicBezTo>
                <a:cubicBezTo>
                  <a:pt x="3610520" y="835804"/>
                  <a:pt x="3600450" y="846644"/>
                  <a:pt x="3590925" y="849819"/>
                </a:cubicBezTo>
                <a:cubicBezTo>
                  <a:pt x="3556000" y="846644"/>
                  <a:pt x="3520867" y="845254"/>
                  <a:pt x="3486150" y="840294"/>
                </a:cubicBezTo>
                <a:cubicBezTo>
                  <a:pt x="3476211" y="838874"/>
                  <a:pt x="3467229" y="833527"/>
                  <a:pt x="3457575" y="830769"/>
                </a:cubicBezTo>
                <a:cubicBezTo>
                  <a:pt x="3389129" y="811213"/>
                  <a:pt x="3450416" y="831361"/>
                  <a:pt x="3371850" y="811719"/>
                </a:cubicBezTo>
                <a:cubicBezTo>
                  <a:pt x="3362110" y="809284"/>
                  <a:pt x="3381602" y="811143"/>
                  <a:pt x="3343275" y="802194"/>
                </a:cubicBezTo>
                <a:cubicBezTo>
                  <a:pt x="3304948" y="793245"/>
                  <a:pt x="3190404" y="769711"/>
                  <a:pt x="3141889" y="758023"/>
                </a:cubicBezTo>
                <a:cubicBezTo>
                  <a:pt x="3093374" y="746335"/>
                  <a:pt x="3084460" y="737892"/>
                  <a:pt x="3052187" y="732065"/>
                </a:cubicBezTo>
                <a:cubicBezTo>
                  <a:pt x="3019914" y="726239"/>
                  <a:pt x="2975935" y="727827"/>
                  <a:pt x="2948250" y="723064"/>
                </a:cubicBezTo>
                <a:cubicBezTo>
                  <a:pt x="2920565" y="718301"/>
                  <a:pt x="2914598" y="710852"/>
                  <a:pt x="2886075" y="703490"/>
                </a:cubicBezTo>
                <a:cubicBezTo>
                  <a:pt x="2857552" y="696128"/>
                  <a:pt x="2786638" y="682068"/>
                  <a:pt x="2777113" y="678893"/>
                </a:cubicBezTo>
                <a:cubicBezTo>
                  <a:pt x="2685038" y="682068"/>
                  <a:pt x="2632075" y="665146"/>
                  <a:pt x="2586299" y="658272"/>
                </a:cubicBezTo>
                <a:cubicBezTo>
                  <a:pt x="2540523" y="651398"/>
                  <a:pt x="2544570" y="644264"/>
                  <a:pt x="2502458" y="637652"/>
                </a:cubicBezTo>
                <a:cubicBezTo>
                  <a:pt x="2460346" y="631041"/>
                  <a:pt x="2406650" y="624953"/>
                  <a:pt x="2333625" y="618603"/>
                </a:cubicBezTo>
                <a:cubicBezTo>
                  <a:pt x="2314575" y="612253"/>
                  <a:pt x="2293187" y="606739"/>
                  <a:pt x="2276475" y="599552"/>
                </a:cubicBezTo>
                <a:cubicBezTo>
                  <a:pt x="2259763" y="592365"/>
                  <a:pt x="2250063" y="580240"/>
                  <a:pt x="2233351" y="575478"/>
                </a:cubicBezTo>
                <a:cubicBezTo>
                  <a:pt x="2216639" y="570716"/>
                  <a:pt x="2190489" y="574989"/>
                  <a:pt x="2176201" y="570977"/>
                </a:cubicBezTo>
                <a:cubicBezTo>
                  <a:pt x="2161914" y="566965"/>
                  <a:pt x="2161913" y="556254"/>
                  <a:pt x="2147626" y="551404"/>
                </a:cubicBezTo>
                <a:cubicBezTo>
                  <a:pt x="2133339" y="546554"/>
                  <a:pt x="2108689" y="544967"/>
                  <a:pt x="2090476" y="541879"/>
                </a:cubicBezTo>
                <a:cubicBezTo>
                  <a:pt x="2072263" y="538791"/>
                  <a:pt x="2055150" y="537641"/>
                  <a:pt x="2038350" y="532878"/>
                </a:cubicBezTo>
                <a:cubicBezTo>
                  <a:pt x="2021550" y="528116"/>
                  <a:pt x="2010978" y="519741"/>
                  <a:pt x="1989678" y="513304"/>
                </a:cubicBezTo>
                <a:cubicBezTo>
                  <a:pt x="1968378" y="506867"/>
                  <a:pt x="1980187" y="508182"/>
                  <a:pt x="1910547" y="494254"/>
                </a:cubicBezTo>
                <a:cubicBezTo>
                  <a:pt x="1904197" y="484729"/>
                  <a:pt x="1886037" y="490451"/>
                  <a:pt x="1871401" y="485776"/>
                </a:cubicBezTo>
                <a:cubicBezTo>
                  <a:pt x="1856765" y="481101"/>
                  <a:pt x="1842616" y="470966"/>
                  <a:pt x="1822729" y="466203"/>
                </a:cubicBezTo>
                <a:cubicBezTo>
                  <a:pt x="1802842" y="461440"/>
                  <a:pt x="1768615" y="461125"/>
                  <a:pt x="1752077" y="457200"/>
                </a:cubicBezTo>
                <a:cubicBezTo>
                  <a:pt x="1735539" y="453275"/>
                  <a:pt x="1735452" y="446664"/>
                  <a:pt x="1723502" y="442652"/>
                </a:cubicBezTo>
                <a:cubicBezTo>
                  <a:pt x="1711552" y="438640"/>
                  <a:pt x="1696165" y="434539"/>
                  <a:pt x="1680377" y="433126"/>
                </a:cubicBezTo>
                <a:cubicBezTo>
                  <a:pt x="1664589" y="431713"/>
                  <a:pt x="1747882" y="463950"/>
                  <a:pt x="1628775" y="434173"/>
                </a:cubicBezTo>
                <a:cubicBezTo>
                  <a:pt x="1619250" y="427823"/>
                  <a:pt x="1611312" y="440820"/>
                  <a:pt x="1600200" y="440244"/>
                </a:cubicBezTo>
                <a:cubicBezTo>
                  <a:pt x="1589088" y="439668"/>
                  <a:pt x="1581900" y="435220"/>
                  <a:pt x="1562100" y="430719"/>
                </a:cubicBezTo>
                <a:cubicBezTo>
                  <a:pt x="1542300" y="426218"/>
                  <a:pt x="1569021" y="435145"/>
                  <a:pt x="1481399" y="413239"/>
                </a:cubicBezTo>
                <a:cubicBezTo>
                  <a:pt x="1465524" y="403714"/>
                  <a:pt x="1450138" y="387577"/>
                  <a:pt x="1428750" y="379640"/>
                </a:cubicBezTo>
                <a:cubicBezTo>
                  <a:pt x="1407362" y="371703"/>
                  <a:pt x="1372873" y="369539"/>
                  <a:pt x="1353073" y="365614"/>
                </a:cubicBezTo>
                <a:cubicBezTo>
                  <a:pt x="1333273" y="361689"/>
                  <a:pt x="1322650" y="359265"/>
                  <a:pt x="1309950" y="356090"/>
                </a:cubicBezTo>
                <a:cubicBezTo>
                  <a:pt x="1228058" y="301495"/>
                  <a:pt x="1267662" y="344576"/>
                  <a:pt x="1247775" y="337563"/>
                </a:cubicBezTo>
                <a:cubicBezTo>
                  <a:pt x="1227888" y="330550"/>
                  <a:pt x="1262449" y="337952"/>
                  <a:pt x="1190625" y="314011"/>
                </a:cubicBezTo>
                <a:cubicBezTo>
                  <a:pt x="1118801" y="337952"/>
                  <a:pt x="1157462" y="300317"/>
                  <a:pt x="1133475" y="297369"/>
                </a:cubicBezTo>
                <a:cubicBezTo>
                  <a:pt x="1109488" y="294421"/>
                  <a:pt x="1058910" y="293270"/>
                  <a:pt x="1046703" y="296322"/>
                </a:cubicBezTo>
                <a:cubicBezTo>
                  <a:pt x="998792" y="291531"/>
                  <a:pt x="962985" y="279523"/>
                  <a:pt x="934497" y="272248"/>
                </a:cubicBezTo>
                <a:cubicBezTo>
                  <a:pt x="906009" y="264973"/>
                  <a:pt x="885301" y="255850"/>
                  <a:pt x="875776" y="252675"/>
                </a:cubicBezTo>
                <a:cubicBezTo>
                  <a:pt x="789316" y="187830"/>
                  <a:pt x="828500" y="239573"/>
                  <a:pt x="800100" y="229647"/>
                </a:cubicBezTo>
                <a:cubicBezTo>
                  <a:pt x="771700" y="219721"/>
                  <a:pt x="733198" y="201457"/>
                  <a:pt x="705373" y="193118"/>
                </a:cubicBezTo>
                <a:cubicBezTo>
                  <a:pt x="677548" y="184779"/>
                  <a:pt x="671338" y="187640"/>
                  <a:pt x="633151" y="179615"/>
                </a:cubicBezTo>
                <a:cubicBezTo>
                  <a:pt x="594964" y="171590"/>
                  <a:pt x="530225" y="148144"/>
                  <a:pt x="476250" y="144969"/>
                </a:cubicBezTo>
                <a:cubicBezTo>
                  <a:pt x="466725" y="141794"/>
                  <a:pt x="457415" y="137879"/>
                  <a:pt x="447675" y="135444"/>
                </a:cubicBezTo>
                <a:cubicBezTo>
                  <a:pt x="411895" y="126499"/>
                  <a:pt x="401957" y="129458"/>
                  <a:pt x="371475" y="116394"/>
                </a:cubicBezTo>
                <a:cubicBezTo>
                  <a:pt x="358424" y="110801"/>
                  <a:pt x="347150" y="100788"/>
                  <a:pt x="333375" y="97344"/>
                </a:cubicBezTo>
                <a:cubicBezTo>
                  <a:pt x="308542" y="91136"/>
                  <a:pt x="274289" y="94343"/>
                  <a:pt x="257175" y="87819"/>
                </a:cubicBezTo>
                <a:cubicBezTo>
                  <a:pt x="240061" y="81295"/>
                  <a:pt x="239520" y="68072"/>
                  <a:pt x="230693" y="58198"/>
                </a:cubicBezTo>
                <a:cubicBezTo>
                  <a:pt x="221168" y="55023"/>
                  <a:pt x="190710" y="50923"/>
                  <a:pt x="171974" y="43648"/>
                </a:cubicBezTo>
                <a:cubicBezTo>
                  <a:pt x="153238" y="36373"/>
                  <a:pt x="129322" y="17562"/>
                  <a:pt x="118278" y="14550"/>
                </a:cubicBezTo>
                <a:cubicBezTo>
                  <a:pt x="93582" y="7815"/>
                  <a:pt x="102646" y="3175"/>
                  <a:pt x="77246" y="0"/>
                </a:cubicBezTo>
                <a:lnTo>
                  <a:pt x="9525" y="11619"/>
                </a:lnTo>
                <a:close/>
              </a:path>
            </a:pathLst>
          </a:custGeom>
          <a:solidFill>
            <a:srgbClr val="FFFF00">
              <a:alpha val="67843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0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90" grpId="0" animBg="1"/>
      <p:bldP spid="15391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The Broad and the Narrow 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6165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18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20464" r="3125" b="9636"/>
          <a:stretch>
            <a:fillRect/>
          </a:stretch>
        </p:blipFill>
        <p:spPr bwMode="auto">
          <a:xfrm>
            <a:off x="0" y="947738"/>
            <a:ext cx="9144000" cy="543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406224" y="764704"/>
            <a:ext cx="0" cy="5617046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59832" y="2606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1972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0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493</Words>
  <Application>Microsoft Office PowerPoint</Application>
  <PresentationFormat>On-screen Show (4:3)</PresentationFormat>
  <Paragraphs>119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Office Theme</vt:lpstr>
      <vt:lpstr>Default Design</vt:lpstr>
      <vt:lpstr>1_Office Theme</vt:lpstr>
      <vt:lpstr>1_Default Design</vt:lpstr>
      <vt:lpstr>2_Office Theme</vt:lpstr>
      <vt:lpstr>2_Default Design</vt:lpstr>
      <vt:lpstr>3_Default Design</vt:lpstr>
      <vt:lpstr>PowerPoint Presentation</vt:lpstr>
      <vt:lpstr>PowerPoint Presentation</vt:lpstr>
      <vt:lpstr>PowerPoint Presentation</vt:lpstr>
      <vt:lpstr>NOT BACTERIA</vt:lpstr>
      <vt:lpstr>THE REVISIONIST VIEW Smooth transition is possible</vt:lpstr>
      <vt:lpstr> THE CLIMATE CHANGE ERA KICKS IN</vt:lpstr>
      <vt:lpstr>PHYSICAL REQUIREMENT TO RESTORE SMOOTH TRANSITION </vt:lpstr>
      <vt:lpstr>PowerPoint Presentation</vt:lpstr>
      <vt:lpstr>PowerPoint Presentation</vt:lpstr>
      <vt:lpstr>THE PROBLEM IS DEEPENING and 2°C is already ‘dangerous’</vt:lpstr>
      <vt:lpstr>PowerPoint Presentation</vt:lpstr>
      <vt:lpstr>AN APOCALYPTIC CATALOGUE OF 4°C With far stronger impacts in tropics </vt:lpstr>
      <vt:lpstr>THE NEW NORTH …more moral ironies</vt:lpstr>
      <vt:lpstr>STABILITY OF HOLOCENE CLIMATE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‘PHYSICALIST’ VIEW</vt:lpstr>
      <vt:lpstr>PowerPoint Presentation</vt:lpstr>
      <vt:lpstr>Proc Natl Acad Sci U S A. 2009 September 29; 106(39): 16539–16540. Published online 2009 September 22. doi:  10.1073/pnas.0908197106 PMCID: PMC2757854 Constraining future greenhouse gas emissions by a cumulative target Matthew H. England,1 Alexander Sen Gupta, and Andrew J. Pitman </vt:lpstr>
      <vt:lpstr>RECENT DEVIATION FROM ATTRACTOR</vt:lpstr>
      <vt:lpstr>KEELING CURVE</vt:lpstr>
      <vt:lpstr>A GOOD BACKGROUND PAIR</vt:lpstr>
      <vt:lpstr>MY PERSONAL IMPRESSION OF ‘URGENCY’ – PROBABLY REPRESENTATIVE OF THE WIDER ENVIRONMENTAL MOVEMENT</vt:lpstr>
      <vt:lpstr>How Many People Can the World Support? John Heaver Fremlin (1913-95) New Scientist, No. 415, 285-287, 1964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Harper</dc:creator>
  <cp:lastModifiedBy>Peter Harper</cp:lastModifiedBy>
  <cp:revision>61</cp:revision>
  <dcterms:created xsi:type="dcterms:W3CDTF">2012-10-08T21:28:46Z</dcterms:created>
  <dcterms:modified xsi:type="dcterms:W3CDTF">2014-02-09T19:13:55Z</dcterms:modified>
</cp:coreProperties>
</file>